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2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60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A371A1-6962-4F03-BB87-6FA5812E51A7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8731F03A-8F1C-4556-9473-42074E16C3E1}">
      <dgm:prSet phldrT="[文字]"/>
      <dgm:spPr/>
      <dgm:t>
        <a:bodyPr/>
        <a:lstStyle/>
        <a:p>
          <a:r>
            <a:rPr lang="en-US" altLang="zh-TW" dirty="0" err="1">
              <a:latin typeface="Times New Roman" panose="02020603050405020304" pitchFamily="18" charset="0"/>
              <a:cs typeface="Times New Roman" panose="02020603050405020304" pitchFamily="18" charset="0"/>
            </a:rPr>
            <a:t>CREc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EF7C931-61B5-4315-A5DD-612390B9724C}" type="parTrans" cxnId="{D74DECD6-054D-4D6B-98E4-3E6526BBA6E0}">
      <dgm:prSet/>
      <dgm:spPr/>
      <dgm:t>
        <a:bodyPr/>
        <a:lstStyle/>
        <a:p>
          <a:endParaRPr lang="zh-TW" altLang="en-US"/>
        </a:p>
      </dgm:t>
    </dgm:pt>
    <dgm:pt modelId="{5724961B-933B-44C0-82F3-3DBDAB7BE10F}" type="sibTrans" cxnId="{D74DECD6-054D-4D6B-98E4-3E6526BBA6E0}">
      <dgm:prSet/>
      <dgm:spPr/>
      <dgm:t>
        <a:bodyPr/>
        <a:lstStyle/>
        <a:p>
          <a:endParaRPr lang="zh-TW" altLang="en-US"/>
        </a:p>
      </dgm:t>
    </dgm:pt>
    <dgm:pt modelId="{236E93E4-C205-480F-A3BE-F3D3BBE30D31}">
      <dgm:prSet phldrT="[文字]"/>
      <dgm:spPr/>
      <dgm:t>
        <a:bodyPr/>
        <a:lstStyle/>
        <a:p>
          <a:r>
            <a:rPr lang="en-US" altLang="zh-TW" dirty="0" err="1">
              <a:latin typeface="Times New Roman" panose="02020603050405020304" pitchFamily="18" charset="0"/>
              <a:cs typeface="Times New Roman" panose="02020603050405020304" pitchFamily="18" charset="0"/>
            </a:rPr>
            <a:t>CPEc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F76571E-11C6-42D1-80E9-1D05EDD7B542}" type="parTrans" cxnId="{6C10CAF0-D633-444B-A50B-A828BE3B71D6}">
      <dgm:prSet/>
      <dgm:spPr/>
      <dgm:t>
        <a:bodyPr/>
        <a:lstStyle/>
        <a:p>
          <a:endParaRPr lang="zh-TW" altLang="en-US"/>
        </a:p>
      </dgm:t>
    </dgm:pt>
    <dgm:pt modelId="{CEFCC5B3-5C90-4643-83DD-2F8F1E934510}" type="sibTrans" cxnId="{6C10CAF0-D633-444B-A50B-A828BE3B71D6}">
      <dgm:prSet/>
      <dgm:spPr/>
      <dgm:t>
        <a:bodyPr/>
        <a:lstStyle/>
        <a:p>
          <a:endParaRPr lang="zh-TW" altLang="en-US"/>
        </a:p>
      </dgm:t>
    </dgm:pt>
    <dgm:pt modelId="{50AAEC1E-58FA-4528-8855-5309F3596FFB}">
      <dgm:prSet phldrT="[文字]"/>
      <dgm:spPr/>
      <dgm:t>
        <a:bodyPr/>
        <a:lstStyle/>
        <a:p>
          <a:r>
            <a:rPr lang="en-US" altLang="zh-TW" dirty="0">
              <a:latin typeface="Times New Roman" panose="02020603050405020304" pitchFamily="18" charset="0"/>
              <a:cs typeface="Times New Roman" panose="02020603050405020304" pitchFamily="18" charset="0"/>
            </a:rPr>
            <a:t>KPC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B749D99-460D-47C1-BC7D-CDCAF3F33E3E}" type="parTrans" cxnId="{7EC62D21-7945-4B0A-937C-B15676BB794E}">
      <dgm:prSet/>
      <dgm:spPr/>
      <dgm:t>
        <a:bodyPr/>
        <a:lstStyle/>
        <a:p>
          <a:endParaRPr lang="zh-TW" altLang="en-US"/>
        </a:p>
      </dgm:t>
    </dgm:pt>
    <dgm:pt modelId="{597EEF9B-5538-46AB-B830-67A4ECE8F179}" type="sibTrans" cxnId="{7EC62D21-7945-4B0A-937C-B15676BB794E}">
      <dgm:prSet/>
      <dgm:spPr/>
      <dgm:t>
        <a:bodyPr/>
        <a:lstStyle/>
        <a:p>
          <a:endParaRPr lang="zh-TW" altLang="en-US"/>
        </a:p>
      </dgm:t>
    </dgm:pt>
    <dgm:pt modelId="{A3EA7CE0-F959-4C91-AE4E-B72627F7E386}">
      <dgm:prSet phldrT="[文字]"/>
      <dgm:spPr/>
      <dgm:t>
        <a:bodyPr/>
        <a:lstStyle/>
        <a:p>
          <a:r>
            <a:rPr lang="en-US" altLang="zh-TW" dirty="0">
              <a:latin typeface="Times New Roman" panose="02020603050405020304" pitchFamily="18" charset="0"/>
              <a:cs typeface="Times New Roman" panose="02020603050405020304" pitchFamily="18" charset="0"/>
            </a:rPr>
            <a:t>NDM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84B410A-F8E2-477A-97CB-234253B29815}" type="parTrans" cxnId="{C530C392-6A0B-4CAA-B0C0-91F8443F6EF1}">
      <dgm:prSet/>
      <dgm:spPr/>
      <dgm:t>
        <a:bodyPr/>
        <a:lstStyle/>
        <a:p>
          <a:endParaRPr lang="zh-TW" altLang="en-US"/>
        </a:p>
      </dgm:t>
    </dgm:pt>
    <dgm:pt modelId="{44A6378C-ECD2-41DE-ABF4-40F4651EB9F5}" type="sibTrans" cxnId="{C530C392-6A0B-4CAA-B0C0-91F8443F6EF1}">
      <dgm:prSet/>
      <dgm:spPr/>
      <dgm:t>
        <a:bodyPr/>
        <a:lstStyle/>
        <a:p>
          <a:endParaRPr lang="zh-TW" altLang="en-US"/>
        </a:p>
      </dgm:t>
    </dgm:pt>
    <dgm:pt modelId="{ED934493-C4AD-4150-9A0E-08D3BC832EEA}">
      <dgm:prSet phldrT="[文字]"/>
      <dgm:spPr/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其他</a:t>
          </a:r>
        </a:p>
      </dgm:t>
    </dgm:pt>
    <dgm:pt modelId="{8A45CC69-5000-4883-B0BC-777120544A3E}" type="parTrans" cxnId="{7C9B4AE2-018A-4BFC-982F-F52E3B20055F}">
      <dgm:prSet/>
      <dgm:spPr/>
      <dgm:t>
        <a:bodyPr/>
        <a:lstStyle/>
        <a:p>
          <a:endParaRPr lang="zh-TW" altLang="en-US"/>
        </a:p>
      </dgm:t>
    </dgm:pt>
    <dgm:pt modelId="{BC838A45-5DFC-4E4B-B023-11E4CFF62A52}" type="sibTrans" cxnId="{7C9B4AE2-018A-4BFC-982F-F52E3B20055F}">
      <dgm:prSet/>
      <dgm:spPr/>
      <dgm:t>
        <a:bodyPr/>
        <a:lstStyle/>
        <a:p>
          <a:endParaRPr lang="zh-TW" altLang="en-US"/>
        </a:p>
      </dgm:t>
    </dgm:pt>
    <dgm:pt modelId="{174268EF-F5AD-4B9F-AD59-1A7627D60827}">
      <dgm:prSet phldrT="[文字]"/>
      <dgm:spPr/>
      <dgm:t>
        <a:bodyPr/>
        <a:lstStyle/>
        <a:p>
          <a:r>
            <a:rPr lang="en-US" altLang="zh-TW" dirty="0">
              <a:latin typeface="Times New Roman" panose="02020603050405020304" pitchFamily="18" charset="0"/>
              <a:cs typeface="Times New Roman" panose="02020603050405020304" pitchFamily="18" charset="0"/>
            </a:rPr>
            <a:t>OXA-48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58CA603-2EE0-4855-8360-4B58727FC6A5}" type="parTrans" cxnId="{7BA73E57-76F3-4AD3-B377-A03E74D67863}">
      <dgm:prSet/>
      <dgm:spPr/>
      <dgm:t>
        <a:bodyPr/>
        <a:lstStyle/>
        <a:p>
          <a:endParaRPr lang="zh-TW" altLang="en-US"/>
        </a:p>
      </dgm:t>
    </dgm:pt>
    <dgm:pt modelId="{BA1378FF-FF63-4229-8ADD-CDD6B703D58B}" type="sibTrans" cxnId="{7BA73E57-76F3-4AD3-B377-A03E74D67863}">
      <dgm:prSet/>
      <dgm:spPr/>
      <dgm:t>
        <a:bodyPr/>
        <a:lstStyle/>
        <a:p>
          <a:endParaRPr lang="zh-TW" altLang="en-US"/>
        </a:p>
      </dgm:t>
    </dgm:pt>
    <dgm:pt modelId="{D51A7CDE-29CA-4A20-B6F1-3AA4A9A68190}" type="pres">
      <dgm:prSet presAssocID="{64A371A1-6962-4F03-BB87-6FA5812E51A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F34C57DB-B259-464D-B8F3-72CB8806FF9B}" type="pres">
      <dgm:prSet presAssocID="{8731F03A-8F1C-4556-9473-42074E16C3E1}" presName="hierRoot1" presStyleCnt="0"/>
      <dgm:spPr/>
    </dgm:pt>
    <dgm:pt modelId="{0B9A4FDC-3127-4334-A9D6-4819CD1C21AE}" type="pres">
      <dgm:prSet presAssocID="{8731F03A-8F1C-4556-9473-42074E16C3E1}" presName="composite" presStyleCnt="0"/>
      <dgm:spPr/>
    </dgm:pt>
    <dgm:pt modelId="{065AF4C4-E94C-44CE-86AD-075AF0C595F2}" type="pres">
      <dgm:prSet presAssocID="{8731F03A-8F1C-4556-9473-42074E16C3E1}" presName="background" presStyleLbl="node0" presStyleIdx="0" presStyleCnt="1"/>
      <dgm:spPr/>
    </dgm:pt>
    <dgm:pt modelId="{697010DA-4247-463C-ACE2-8F12D6772E32}" type="pres">
      <dgm:prSet presAssocID="{8731F03A-8F1C-4556-9473-42074E16C3E1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8E3CA062-CB7D-4DD9-BFB4-A26DE95B3655}" type="pres">
      <dgm:prSet presAssocID="{8731F03A-8F1C-4556-9473-42074E16C3E1}" presName="hierChild2" presStyleCnt="0"/>
      <dgm:spPr/>
    </dgm:pt>
    <dgm:pt modelId="{E949F30B-8B9F-4985-B801-2DC50051C0E5}" type="pres">
      <dgm:prSet presAssocID="{8F76571E-11C6-42D1-80E9-1D05EDD7B542}" presName="Name10" presStyleLbl="parChTrans1D2" presStyleIdx="0" presStyleCnt="2"/>
      <dgm:spPr/>
      <dgm:t>
        <a:bodyPr/>
        <a:lstStyle/>
        <a:p>
          <a:endParaRPr lang="zh-TW" altLang="en-US"/>
        </a:p>
      </dgm:t>
    </dgm:pt>
    <dgm:pt modelId="{1A9154A1-A447-4C1F-828A-FB5442F4B620}" type="pres">
      <dgm:prSet presAssocID="{236E93E4-C205-480F-A3BE-F3D3BBE30D31}" presName="hierRoot2" presStyleCnt="0"/>
      <dgm:spPr/>
    </dgm:pt>
    <dgm:pt modelId="{C7FA819D-9105-450F-9A29-3607E22938FC}" type="pres">
      <dgm:prSet presAssocID="{236E93E4-C205-480F-A3BE-F3D3BBE30D31}" presName="composite2" presStyleCnt="0"/>
      <dgm:spPr/>
    </dgm:pt>
    <dgm:pt modelId="{D81C54B6-80A8-4AAD-B8FB-B083A3C8203F}" type="pres">
      <dgm:prSet presAssocID="{236E93E4-C205-480F-A3BE-F3D3BBE30D31}" presName="background2" presStyleLbl="node2" presStyleIdx="0" presStyleCnt="2"/>
      <dgm:spPr/>
    </dgm:pt>
    <dgm:pt modelId="{508C8474-559E-4498-AD64-E62C53D18EB8}" type="pres">
      <dgm:prSet presAssocID="{236E93E4-C205-480F-A3BE-F3D3BBE30D31}" presName="text2" presStyleLbl="fgAcc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928C46D9-FB9E-4FC6-BCFE-A7AE1A615CFF}" type="pres">
      <dgm:prSet presAssocID="{236E93E4-C205-480F-A3BE-F3D3BBE30D31}" presName="hierChild3" presStyleCnt="0"/>
      <dgm:spPr/>
    </dgm:pt>
    <dgm:pt modelId="{2274BA9E-0541-4A66-A552-3E935D2A74BF}" type="pres">
      <dgm:prSet presAssocID="{7B749D99-460D-47C1-BC7D-CDCAF3F33E3E}" presName="Name17" presStyleLbl="parChTrans1D3" presStyleIdx="0" presStyleCnt="3"/>
      <dgm:spPr/>
      <dgm:t>
        <a:bodyPr/>
        <a:lstStyle/>
        <a:p>
          <a:endParaRPr lang="zh-TW" altLang="en-US"/>
        </a:p>
      </dgm:t>
    </dgm:pt>
    <dgm:pt modelId="{7688B8EA-274E-4660-B0A1-64748E3CA2ED}" type="pres">
      <dgm:prSet presAssocID="{50AAEC1E-58FA-4528-8855-5309F3596FFB}" presName="hierRoot3" presStyleCnt="0"/>
      <dgm:spPr/>
    </dgm:pt>
    <dgm:pt modelId="{4B359894-7C4C-43F2-B51E-916F89A588E5}" type="pres">
      <dgm:prSet presAssocID="{50AAEC1E-58FA-4528-8855-5309F3596FFB}" presName="composite3" presStyleCnt="0"/>
      <dgm:spPr/>
    </dgm:pt>
    <dgm:pt modelId="{8B5BE12C-DABD-4655-BB1A-E5ECB7DB2D52}" type="pres">
      <dgm:prSet presAssocID="{50AAEC1E-58FA-4528-8855-5309F3596FFB}" presName="background3" presStyleLbl="node3" presStyleIdx="0" presStyleCnt="3"/>
      <dgm:spPr/>
    </dgm:pt>
    <dgm:pt modelId="{CF068F99-C4D2-4B61-9588-10D98C18D898}" type="pres">
      <dgm:prSet presAssocID="{50AAEC1E-58FA-4528-8855-5309F3596FFB}" presName="text3" presStyleLbl="fgAcc3" presStyleIdx="0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D2019CC-BF0B-480F-ADD2-1FA2F7CFF66C}" type="pres">
      <dgm:prSet presAssocID="{50AAEC1E-58FA-4528-8855-5309F3596FFB}" presName="hierChild4" presStyleCnt="0"/>
      <dgm:spPr/>
    </dgm:pt>
    <dgm:pt modelId="{74944DD7-9959-450F-A31F-C565AC51699D}" type="pres">
      <dgm:prSet presAssocID="{784B410A-F8E2-477A-97CB-234253B29815}" presName="Name17" presStyleLbl="parChTrans1D3" presStyleIdx="1" presStyleCnt="3"/>
      <dgm:spPr/>
      <dgm:t>
        <a:bodyPr/>
        <a:lstStyle/>
        <a:p>
          <a:endParaRPr lang="zh-TW" altLang="en-US"/>
        </a:p>
      </dgm:t>
    </dgm:pt>
    <dgm:pt modelId="{FD9D6AA4-8BF1-4826-B5DA-51412566405C}" type="pres">
      <dgm:prSet presAssocID="{A3EA7CE0-F959-4C91-AE4E-B72627F7E386}" presName="hierRoot3" presStyleCnt="0"/>
      <dgm:spPr/>
    </dgm:pt>
    <dgm:pt modelId="{2BC640F7-6BE2-45B2-A87A-40B3F5326253}" type="pres">
      <dgm:prSet presAssocID="{A3EA7CE0-F959-4C91-AE4E-B72627F7E386}" presName="composite3" presStyleCnt="0"/>
      <dgm:spPr/>
    </dgm:pt>
    <dgm:pt modelId="{17644BC5-7FC5-4C68-A22A-B75A86231977}" type="pres">
      <dgm:prSet presAssocID="{A3EA7CE0-F959-4C91-AE4E-B72627F7E386}" presName="background3" presStyleLbl="node3" presStyleIdx="1" presStyleCnt="3"/>
      <dgm:spPr/>
    </dgm:pt>
    <dgm:pt modelId="{8599E56B-E6C0-4D78-8183-B2A4EC3A5119}" type="pres">
      <dgm:prSet presAssocID="{A3EA7CE0-F959-4C91-AE4E-B72627F7E386}" presName="text3" presStyleLbl="fgAcc3" presStyleIdx="1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CE7C18B6-C9A3-43C2-8512-073E9803D5A8}" type="pres">
      <dgm:prSet presAssocID="{A3EA7CE0-F959-4C91-AE4E-B72627F7E386}" presName="hierChild4" presStyleCnt="0"/>
      <dgm:spPr/>
    </dgm:pt>
    <dgm:pt modelId="{3798D172-C261-4443-9ACE-8C3BFFB43A98}" type="pres">
      <dgm:prSet presAssocID="{258CA603-2EE0-4855-8360-4B58727FC6A5}" presName="Name17" presStyleLbl="parChTrans1D3" presStyleIdx="2" presStyleCnt="3"/>
      <dgm:spPr/>
      <dgm:t>
        <a:bodyPr/>
        <a:lstStyle/>
        <a:p>
          <a:endParaRPr lang="zh-TW" altLang="en-US"/>
        </a:p>
      </dgm:t>
    </dgm:pt>
    <dgm:pt modelId="{75B5FEE2-B8AC-4F00-9AAD-B56E3482EDC1}" type="pres">
      <dgm:prSet presAssocID="{174268EF-F5AD-4B9F-AD59-1A7627D60827}" presName="hierRoot3" presStyleCnt="0"/>
      <dgm:spPr/>
    </dgm:pt>
    <dgm:pt modelId="{D61A9F96-0C39-4B35-8FE0-73DB3055F672}" type="pres">
      <dgm:prSet presAssocID="{174268EF-F5AD-4B9F-AD59-1A7627D60827}" presName="composite3" presStyleCnt="0"/>
      <dgm:spPr/>
    </dgm:pt>
    <dgm:pt modelId="{7C8966A0-9E28-4296-B766-BB5F02E64356}" type="pres">
      <dgm:prSet presAssocID="{174268EF-F5AD-4B9F-AD59-1A7627D60827}" presName="background3" presStyleLbl="node3" presStyleIdx="2" presStyleCnt="3"/>
      <dgm:spPr/>
    </dgm:pt>
    <dgm:pt modelId="{F7CC93CD-9D90-44AC-B197-71F03CF2F91D}" type="pres">
      <dgm:prSet presAssocID="{174268EF-F5AD-4B9F-AD59-1A7627D60827}" presName="text3" presStyleLbl="fgAcc3" presStyleIdx="2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3DFCFCE-902E-4996-BB04-6BC78E741832}" type="pres">
      <dgm:prSet presAssocID="{174268EF-F5AD-4B9F-AD59-1A7627D60827}" presName="hierChild4" presStyleCnt="0"/>
      <dgm:spPr/>
    </dgm:pt>
    <dgm:pt modelId="{23F1940F-51CA-454B-A8D3-4962F74AF04A}" type="pres">
      <dgm:prSet presAssocID="{8A45CC69-5000-4883-B0BC-777120544A3E}" presName="Name10" presStyleLbl="parChTrans1D2" presStyleIdx="1" presStyleCnt="2"/>
      <dgm:spPr/>
      <dgm:t>
        <a:bodyPr/>
        <a:lstStyle/>
        <a:p>
          <a:endParaRPr lang="zh-TW" altLang="en-US"/>
        </a:p>
      </dgm:t>
    </dgm:pt>
    <dgm:pt modelId="{BBF8262E-7FE8-4C6B-80EC-C6500763340B}" type="pres">
      <dgm:prSet presAssocID="{ED934493-C4AD-4150-9A0E-08D3BC832EEA}" presName="hierRoot2" presStyleCnt="0"/>
      <dgm:spPr/>
    </dgm:pt>
    <dgm:pt modelId="{FC810076-D5EC-4277-849F-63B73213B02F}" type="pres">
      <dgm:prSet presAssocID="{ED934493-C4AD-4150-9A0E-08D3BC832EEA}" presName="composite2" presStyleCnt="0"/>
      <dgm:spPr/>
    </dgm:pt>
    <dgm:pt modelId="{5E07EABA-FB6D-49F3-B520-A183CC8E5F0B}" type="pres">
      <dgm:prSet presAssocID="{ED934493-C4AD-4150-9A0E-08D3BC832EEA}" presName="background2" presStyleLbl="node2" presStyleIdx="1" presStyleCnt="2"/>
      <dgm:spPr/>
    </dgm:pt>
    <dgm:pt modelId="{D2F52DB4-F244-4AF2-BCCB-4B528BE02461}" type="pres">
      <dgm:prSet presAssocID="{ED934493-C4AD-4150-9A0E-08D3BC832EEA}" presName="text2" presStyleLbl="fgAcc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8411259F-50BB-45F0-9029-14E35A975931}" type="pres">
      <dgm:prSet presAssocID="{ED934493-C4AD-4150-9A0E-08D3BC832EEA}" presName="hierChild3" presStyleCnt="0"/>
      <dgm:spPr/>
    </dgm:pt>
  </dgm:ptLst>
  <dgm:cxnLst>
    <dgm:cxn modelId="{7EC62D21-7945-4B0A-937C-B15676BB794E}" srcId="{236E93E4-C205-480F-A3BE-F3D3BBE30D31}" destId="{50AAEC1E-58FA-4528-8855-5309F3596FFB}" srcOrd="0" destOrd="0" parTransId="{7B749D99-460D-47C1-BC7D-CDCAF3F33E3E}" sibTransId="{597EEF9B-5538-46AB-B830-67A4ECE8F179}"/>
    <dgm:cxn modelId="{572706BE-5426-45F1-ACDB-45342476D409}" type="presOf" srcId="{8F76571E-11C6-42D1-80E9-1D05EDD7B542}" destId="{E949F30B-8B9F-4985-B801-2DC50051C0E5}" srcOrd="0" destOrd="0" presId="urn:microsoft.com/office/officeart/2005/8/layout/hierarchy1"/>
    <dgm:cxn modelId="{C530C392-6A0B-4CAA-B0C0-91F8443F6EF1}" srcId="{236E93E4-C205-480F-A3BE-F3D3BBE30D31}" destId="{A3EA7CE0-F959-4C91-AE4E-B72627F7E386}" srcOrd="1" destOrd="0" parTransId="{784B410A-F8E2-477A-97CB-234253B29815}" sibTransId="{44A6378C-ECD2-41DE-ABF4-40F4651EB9F5}"/>
    <dgm:cxn modelId="{80D167AE-F0D1-43F2-BA93-15524B005883}" type="presOf" srcId="{A3EA7CE0-F959-4C91-AE4E-B72627F7E386}" destId="{8599E56B-E6C0-4D78-8183-B2A4EC3A5119}" srcOrd="0" destOrd="0" presId="urn:microsoft.com/office/officeart/2005/8/layout/hierarchy1"/>
    <dgm:cxn modelId="{6E09BC0D-41B5-487A-B8FC-1AA2BDF9D6B7}" type="presOf" srcId="{7B749D99-460D-47C1-BC7D-CDCAF3F33E3E}" destId="{2274BA9E-0541-4A66-A552-3E935D2A74BF}" srcOrd="0" destOrd="0" presId="urn:microsoft.com/office/officeart/2005/8/layout/hierarchy1"/>
    <dgm:cxn modelId="{7BA73E57-76F3-4AD3-B377-A03E74D67863}" srcId="{236E93E4-C205-480F-A3BE-F3D3BBE30D31}" destId="{174268EF-F5AD-4B9F-AD59-1A7627D60827}" srcOrd="2" destOrd="0" parTransId="{258CA603-2EE0-4855-8360-4B58727FC6A5}" sibTransId="{BA1378FF-FF63-4229-8ADD-CDD6B703D58B}"/>
    <dgm:cxn modelId="{7F77ED04-B5AF-48A7-AD67-5321A091F9CC}" type="presOf" srcId="{8A45CC69-5000-4883-B0BC-777120544A3E}" destId="{23F1940F-51CA-454B-A8D3-4962F74AF04A}" srcOrd="0" destOrd="0" presId="urn:microsoft.com/office/officeart/2005/8/layout/hierarchy1"/>
    <dgm:cxn modelId="{29A3B02B-DD99-4298-8E58-55E8EC9AC17C}" type="presOf" srcId="{64A371A1-6962-4F03-BB87-6FA5812E51A7}" destId="{D51A7CDE-29CA-4A20-B6F1-3AA4A9A68190}" srcOrd="0" destOrd="0" presId="urn:microsoft.com/office/officeart/2005/8/layout/hierarchy1"/>
    <dgm:cxn modelId="{6C10CAF0-D633-444B-A50B-A828BE3B71D6}" srcId="{8731F03A-8F1C-4556-9473-42074E16C3E1}" destId="{236E93E4-C205-480F-A3BE-F3D3BBE30D31}" srcOrd="0" destOrd="0" parTransId="{8F76571E-11C6-42D1-80E9-1D05EDD7B542}" sibTransId="{CEFCC5B3-5C90-4643-83DD-2F8F1E934510}"/>
    <dgm:cxn modelId="{953FC7C5-7CE0-46D2-B5DA-88978D99C1AE}" type="presOf" srcId="{784B410A-F8E2-477A-97CB-234253B29815}" destId="{74944DD7-9959-450F-A31F-C565AC51699D}" srcOrd="0" destOrd="0" presId="urn:microsoft.com/office/officeart/2005/8/layout/hierarchy1"/>
    <dgm:cxn modelId="{F37DFA22-8C64-454E-943E-F9EAC758B8C9}" type="presOf" srcId="{ED934493-C4AD-4150-9A0E-08D3BC832EEA}" destId="{D2F52DB4-F244-4AF2-BCCB-4B528BE02461}" srcOrd="0" destOrd="0" presId="urn:microsoft.com/office/officeart/2005/8/layout/hierarchy1"/>
    <dgm:cxn modelId="{A08E9CFE-7DC3-43D4-8268-E9F3BFA1CB06}" type="presOf" srcId="{8731F03A-8F1C-4556-9473-42074E16C3E1}" destId="{697010DA-4247-463C-ACE2-8F12D6772E32}" srcOrd="0" destOrd="0" presId="urn:microsoft.com/office/officeart/2005/8/layout/hierarchy1"/>
    <dgm:cxn modelId="{D74DECD6-054D-4D6B-98E4-3E6526BBA6E0}" srcId="{64A371A1-6962-4F03-BB87-6FA5812E51A7}" destId="{8731F03A-8F1C-4556-9473-42074E16C3E1}" srcOrd="0" destOrd="0" parTransId="{EEF7C931-61B5-4315-A5DD-612390B9724C}" sibTransId="{5724961B-933B-44C0-82F3-3DBDAB7BE10F}"/>
    <dgm:cxn modelId="{7C9B4AE2-018A-4BFC-982F-F52E3B20055F}" srcId="{8731F03A-8F1C-4556-9473-42074E16C3E1}" destId="{ED934493-C4AD-4150-9A0E-08D3BC832EEA}" srcOrd="1" destOrd="0" parTransId="{8A45CC69-5000-4883-B0BC-777120544A3E}" sibTransId="{BC838A45-5DFC-4E4B-B023-11E4CFF62A52}"/>
    <dgm:cxn modelId="{060A07EA-52C4-44CB-8CD2-331CC7E79928}" type="presOf" srcId="{174268EF-F5AD-4B9F-AD59-1A7627D60827}" destId="{F7CC93CD-9D90-44AC-B197-71F03CF2F91D}" srcOrd="0" destOrd="0" presId="urn:microsoft.com/office/officeart/2005/8/layout/hierarchy1"/>
    <dgm:cxn modelId="{B52DDE32-83AF-4634-BFFC-2208FD1435DD}" type="presOf" srcId="{50AAEC1E-58FA-4528-8855-5309F3596FFB}" destId="{CF068F99-C4D2-4B61-9588-10D98C18D898}" srcOrd="0" destOrd="0" presId="urn:microsoft.com/office/officeart/2005/8/layout/hierarchy1"/>
    <dgm:cxn modelId="{7521C885-59F7-4AFF-BD71-8FDE90A7D4D7}" type="presOf" srcId="{236E93E4-C205-480F-A3BE-F3D3BBE30D31}" destId="{508C8474-559E-4498-AD64-E62C53D18EB8}" srcOrd="0" destOrd="0" presId="urn:microsoft.com/office/officeart/2005/8/layout/hierarchy1"/>
    <dgm:cxn modelId="{2CD6879E-7CF9-4F75-AE45-721276A6DAC2}" type="presOf" srcId="{258CA603-2EE0-4855-8360-4B58727FC6A5}" destId="{3798D172-C261-4443-9ACE-8C3BFFB43A98}" srcOrd="0" destOrd="0" presId="urn:microsoft.com/office/officeart/2005/8/layout/hierarchy1"/>
    <dgm:cxn modelId="{49F82AD1-E82B-48C4-8842-5D11C400F0C1}" type="presParOf" srcId="{D51A7CDE-29CA-4A20-B6F1-3AA4A9A68190}" destId="{F34C57DB-B259-464D-B8F3-72CB8806FF9B}" srcOrd="0" destOrd="0" presId="urn:microsoft.com/office/officeart/2005/8/layout/hierarchy1"/>
    <dgm:cxn modelId="{72478342-3870-464C-8E4E-3951F9964A26}" type="presParOf" srcId="{F34C57DB-B259-464D-B8F3-72CB8806FF9B}" destId="{0B9A4FDC-3127-4334-A9D6-4819CD1C21AE}" srcOrd="0" destOrd="0" presId="urn:microsoft.com/office/officeart/2005/8/layout/hierarchy1"/>
    <dgm:cxn modelId="{C17E7C72-BB99-48EC-8020-FAB6246305DA}" type="presParOf" srcId="{0B9A4FDC-3127-4334-A9D6-4819CD1C21AE}" destId="{065AF4C4-E94C-44CE-86AD-075AF0C595F2}" srcOrd="0" destOrd="0" presId="urn:microsoft.com/office/officeart/2005/8/layout/hierarchy1"/>
    <dgm:cxn modelId="{A98BFD16-4732-4161-AEE8-4B10086EA6C4}" type="presParOf" srcId="{0B9A4FDC-3127-4334-A9D6-4819CD1C21AE}" destId="{697010DA-4247-463C-ACE2-8F12D6772E32}" srcOrd="1" destOrd="0" presId="urn:microsoft.com/office/officeart/2005/8/layout/hierarchy1"/>
    <dgm:cxn modelId="{F623A40F-CBD9-4A76-92C4-BFA7B98B3D55}" type="presParOf" srcId="{F34C57DB-B259-464D-B8F3-72CB8806FF9B}" destId="{8E3CA062-CB7D-4DD9-BFB4-A26DE95B3655}" srcOrd="1" destOrd="0" presId="urn:microsoft.com/office/officeart/2005/8/layout/hierarchy1"/>
    <dgm:cxn modelId="{A54A96D6-A497-4A37-AFAE-ADE8E26F7CF9}" type="presParOf" srcId="{8E3CA062-CB7D-4DD9-BFB4-A26DE95B3655}" destId="{E949F30B-8B9F-4985-B801-2DC50051C0E5}" srcOrd="0" destOrd="0" presId="urn:microsoft.com/office/officeart/2005/8/layout/hierarchy1"/>
    <dgm:cxn modelId="{C77460F3-AA30-438B-A646-0E07086F8367}" type="presParOf" srcId="{8E3CA062-CB7D-4DD9-BFB4-A26DE95B3655}" destId="{1A9154A1-A447-4C1F-828A-FB5442F4B620}" srcOrd="1" destOrd="0" presId="urn:microsoft.com/office/officeart/2005/8/layout/hierarchy1"/>
    <dgm:cxn modelId="{394BFA80-8AAE-4E3F-AB4E-E1548DDEDC32}" type="presParOf" srcId="{1A9154A1-A447-4C1F-828A-FB5442F4B620}" destId="{C7FA819D-9105-450F-9A29-3607E22938FC}" srcOrd="0" destOrd="0" presId="urn:microsoft.com/office/officeart/2005/8/layout/hierarchy1"/>
    <dgm:cxn modelId="{E5AB7A9F-7735-4D9A-B433-5FC6AB7A0F98}" type="presParOf" srcId="{C7FA819D-9105-450F-9A29-3607E22938FC}" destId="{D81C54B6-80A8-4AAD-B8FB-B083A3C8203F}" srcOrd="0" destOrd="0" presId="urn:microsoft.com/office/officeart/2005/8/layout/hierarchy1"/>
    <dgm:cxn modelId="{9EF5B68A-2C7C-4CB9-90D1-87A65A6E28C9}" type="presParOf" srcId="{C7FA819D-9105-450F-9A29-3607E22938FC}" destId="{508C8474-559E-4498-AD64-E62C53D18EB8}" srcOrd="1" destOrd="0" presId="urn:microsoft.com/office/officeart/2005/8/layout/hierarchy1"/>
    <dgm:cxn modelId="{8E046C10-C40D-4972-973B-0D10A6710E66}" type="presParOf" srcId="{1A9154A1-A447-4C1F-828A-FB5442F4B620}" destId="{928C46D9-FB9E-4FC6-BCFE-A7AE1A615CFF}" srcOrd="1" destOrd="0" presId="urn:microsoft.com/office/officeart/2005/8/layout/hierarchy1"/>
    <dgm:cxn modelId="{CCB651AB-3E0B-436F-B3AC-CC79D0E01220}" type="presParOf" srcId="{928C46D9-FB9E-4FC6-BCFE-A7AE1A615CFF}" destId="{2274BA9E-0541-4A66-A552-3E935D2A74BF}" srcOrd="0" destOrd="0" presId="urn:microsoft.com/office/officeart/2005/8/layout/hierarchy1"/>
    <dgm:cxn modelId="{F7E98170-BEC4-42AB-B3C7-01B7179CB212}" type="presParOf" srcId="{928C46D9-FB9E-4FC6-BCFE-A7AE1A615CFF}" destId="{7688B8EA-274E-4660-B0A1-64748E3CA2ED}" srcOrd="1" destOrd="0" presId="urn:microsoft.com/office/officeart/2005/8/layout/hierarchy1"/>
    <dgm:cxn modelId="{D30EA9F6-50B5-4C2B-8486-3C5D740D4493}" type="presParOf" srcId="{7688B8EA-274E-4660-B0A1-64748E3CA2ED}" destId="{4B359894-7C4C-43F2-B51E-916F89A588E5}" srcOrd="0" destOrd="0" presId="urn:microsoft.com/office/officeart/2005/8/layout/hierarchy1"/>
    <dgm:cxn modelId="{1DF97EC5-5728-45DA-9EC1-106383828011}" type="presParOf" srcId="{4B359894-7C4C-43F2-B51E-916F89A588E5}" destId="{8B5BE12C-DABD-4655-BB1A-E5ECB7DB2D52}" srcOrd="0" destOrd="0" presId="urn:microsoft.com/office/officeart/2005/8/layout/hierarchy1"/>
    <dgm:cxn modelId="{4686272E-CD69-4432-9FD4-F69A02E4E4E8}" type="presParOf" srcId="{4B359894-7C4C-43F2-B51E-916F89A588E5}" destId="{CF068F99-C4D2-4B61-9588-10D98C18D898}" srcOrd="1" destOrd="0" presId="urn:microsoft.com/office/officeart/2005/8/layout/hierarchy1"/>
    <dgm:cxn modelId="{844F5908-CE0E-4C52-8796-2BB0C67F1BAA}" type="presParOf" srcId="{7688B8EA-274E-4660-B0A1-64748E3CA2ED}" destId="{7D2019CC-BF0B-480F-ADD2-1FA2F7CFF66C}" srcOrd="1" destOrd="0" presId="urn:microsoft.com/office/officeart/2005/8/layout/hierarchy1"/>
    <dgm:cxn modelId="{0D05AC90-A27F-444B-8207-67B004531349}" type="presParOf" srcId="{928C46D9-FB9E-4FC6-BCFE-A7AE1A615CFF}" destId="{74944DD7-9959-450F-A31F-C565AC51699D}" srcOrd="2" destOrd="0" presId="urn:microsoft.com/office/officeart/2005/8/layout/hierarchy1"/>
    <dgm:cxn modelId="{EC51FBD0-CB78-4AFC-AE63-8E15BEE311C3}" type="presParOf" srcId="{928C46D9-FB9E-4FC6-BCFE-A7AE1A615CFF}" destId="{FD9D6AA4-8BF1-4826-B5DA-51412566405C}" srcOrd="3" destOrd="0" presId="urn:microsoft.com/office/officeart/2005/8/layout/hierarchy1"/>
    <dgm:cxn modelId="{E39180B5-FEBB-40F2-BE15-E826F284885B}" type="presParOf" srcId="{FD9D6AA4-8BF1-4826-B5DA-51412566405C}" destId="{2BC640F7-6BE2-45B2-A87A-40B3F5326253}" srcOrd="0" destOrd="0" presId="urn:microsoft.com/office/officeart/2005/8/layout/hierarchy1"/>
    <dgm:cxn modelId="{809F525C-A2CD-494E-A0FA-C00C9C18DDA1}" type="presParOf" srcId="{2BC640F7-6BE2-45B2-A87A-40B3F5326253}" destId="{17644BC5-7FC5-4C68-A22A-B75A86231977}" srcOrd="0" destOrd="0" presId="urn:microsoft.com/office/officeart/2005/8/layout/hierarchy1"/>
    <dgm:cxn modelId="{71F287EF-AF63-4B4E-A034-5B3E61642279}" type="presParOf" srcId="{2BC640F7-6BE2-45B2-A87A-40B3F5326253}" destId="{8599E56B-E6C0-4D78-8183-B2A4EC3A5119}" srcOrd="1" destOrd="0" presId="urn:microsoft.com/office/officeart/2005/8/layout/hierarchy1"/>
    <dgm:cxn modelId="{278117C4-88A8-4A81-8555-02C2E4BF032C}" type="presParOf" srcId="{FD9D6AA4-8BF1-4826-B5DA-51412566405C}" destId="{CE7C18B6-C9A3-43C2-8512-073E9803D5A8}" srcOrd="1" destOrd="0" presId="urn:microsoft.com/office/officeart/2005/8/layout/hierarchy1"/>
    <dgm:cxn modelId="{FDB1E749-24FD-4584-9B8F-88926FF9889A}" type="presParOf" srcId="{928C46D9-FB9E-4FC6-BCFE-A7AE1A615CFF}" destId="{3798D172-C261-4443-9ACE-8C3BFFB43A98}" srcOrd="4" destOrd="0" presId="urn:microsoft.com/office/officeart/2005/8/layout/hierarchy1"/>
    <dgm:cxn modelId="{0B4F6CC8-DF2A-42A2-983E-A6D7C64921B2}" type="presParOf" srcId="{928C46D9-FB9E-4FC6-BCFE-A7AE1A615CFF}" destId="{75B5FEE2-B8AC-4F00-9AAD-B56E3482EDC1}" srcOrd="5" destOrd="0" presId="urn:microsoft.com/office/officeart/2005/8/layout/hierarchy1"/>
    <dgm:cxn modelId="{8DD3C32F-5FEE-4E76-BAA8-DDEA2CDAC229}" type="presParOf" srcId="{75B5FEE2-B8AC-4F00-9AAD-B56E3482EDC1}" destId="{D61A9F96-0C39-4B35-8FE0-73DB3055F672}" srcOrd="0" destOrd="0" presId="urn:microsoft.com/office/officeart/2005/8/layout/hierarchy1"/>
    <dgm:cxn modelId="{5DDB60AF-52DB-435B-B5D6-FF3D8A7E1BAF}" type="presParOf" srcId="{D61A9F96-0C39-4B35-8FE0-73DB3055F672}" destId="{7C8966A0-9E28-4296-B766-BB5F02E64356}" srcOrd="0" destOrd="0" presId="urn:microsoft.com/office/officeart/2005/8/layout/hierarchy1"/>
    <dgm:cxn modelId="{4D93664E-1724-4E47-82F6-435D12A3A6C3}" type="presParOf" srcId="{D61A9F96-0C39-4B35-8FE0-73DB3055F672}" destId="{F7CC93CD-9D90-44AC-B197-71F03CF2F91D}" srcOrd="1" destOrd="0" presId="urn:microsoft.com/office/officeart/2005/8/layout/hierarchy1"/>
    <dgm:cxn modelId="{FA051A6B-1675-490D-ADE3-20FE11BD026C}" type="presParOf" srcId="{75B5FEE2-B8AC-4F00-9AAD-B56E3482EDC1}" destId="{43DFCFCE-902E-4996-BB04-6BC78E741832}" srcOrd="1" destOrd="0" presId="urn:microsoft.com/office/officeart/2005/8/layout/hierarchy1"/>
    <dgm:cxn modelId="{494F6400-D6EA-4493-94A1-0D5B11037BAA}" type="presParOf" srcId="{8E3CA062-CB7D-4DD9-BFB4-A26DE95B3655}" destId="{23F1940F-51CA-454B-A8D3-4962F74AF04A}" srcOrd="2" destOrd="0" presId="urn:microsoft.com/office/officeart/2005/8/layout/hierarchy1"/>
    <dgm:cxn modelId="{B98D56BC-BCF6-43C9-A55D-4378C90B0A32}" type="presParOf" srcId="{8E3CA062-CB7D-4DD9-BFB4-A26DE95B3655}" destId="{BBF8262E-7FE8-4C6B-80EC-C6500763340B}" srcOrd="3" destOrd="0" presId="urn:microsoft.com/office/officeart/2005/8/layout/hierarchy1"/>
    <dgm:cxn modelId="{4440A81F-C281-4D30-9787-40BD08DE1E99}" type="presParOf" srcId="{BBF8262E-7FE8-4C6B-80EC-C6500763340B}" destId="{FC810076-D5EC-4277-849F-63B73213B02F}" srcOrd="0" destOrd="0" presId="urn:microsoft.com/office/officeart/2005/8/layout/hierarchy1"/>
    <dgm:cxn modelId="{299B526F-1B39-47CA-8A4A-C4E6B538EA15}" type="presParOf" srcId="{FC810076-D5EC-4277-849F-63B73213B02F}" destId="{5E07EABA-FB6D-49F3-B520-A183CC8E5F0B}" srcOrd="0" destOrd="0" presId="urn:microsoft.com/office/officeart/2005/8/layout/hierarchy1"/>
    <dgm:cxn modelId="{CCF85451-7B11-494D-AC38-D3981955F1AB}" type="presParOf" srcId="{FC810076-D5EC-4277-849F-63B73213B02F}" destId="{D2F52DB4-F244-4AF2-BCCB-4B528BE02461}" srcOrd="1" destOrd="0" presId="urn:microsoft.com/office/officeart/2005/8/layout/hierarchy1"/>
    <dgm:cxn modelId="{31E67441-9A8E-4B95-BF75-84DA2E960E29}" type="presParOf" srcId="{BBF8262E-7FE8-4C6B-80EC-C6500763340B}" destId="{8411259F-50BB-45F0-9029-14E35A97593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37D582-4822-4BB2-956A-66803970432A}" type="doc">
      <dgm:prSet loTypeId="urn:microsoft.com/office/officeart/2005/8/layout/chevron2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F711E9A9-4411-4C08-AFE7-CBCE443D2ADE}">
      <dgm:prSet phldrT="[文字]" custT="1"/>
      <dgm:spPr/>
      <dgm:t>
        <a:bodyPr/>
        <a:lstStyle/>
        <a:p>
          <a:r>
            <a:rPr lang="zh-TW" altLang="en-US" sz="1600" dirty="0"/>
            <a:t>菌株培養</a:t>
          </a:r>
        </a:p>
      </dgm:t>
    </dgm:pt>
    <dgm:pt modelId="{8CFDE925-56B8-47A0-9007-B634E9F51338}" type="parTrans" cxnId="{C6F084DE-60EE-404D-9774-2E64D835FCE9}">
      <dgm:prSet/>
      <dgm:spPr/>
      <dgm:t>
        <a:bodyPr/>
        <a:lstStyle/>
        <a:p>
          <a:endParaRPr lang="zh-TW" altLang="en-US"/>
        </a:p>
      </dgm:t>
    </dgm:pt>
    <dgm:pt modelId="{319537C5-21A1-4CB9-8ABD-8982667E78C9}" type="sibTrans" cxnId="{C6F084DE-60EE-404D-9774-2E64D835FCE9}">
      <dgm:prSet/>
      <dgm:spPr/>
      <dgm:t>
        <a:bodyPr/>
        <a:lstStyle/>
        <a:p>
          <a:endParaRPr lang="zh-TW" altLang="en-US"/>
        </a:p>
      </dgm:t>
    </dgm:pt>
    <dgm:pt modelId="{8F31AF22-6BC0-4AA0-A77B-53E418FB2858}">
      <dgm:prSet phldrT="[文字]" custT="1"/>
      <dgm:spPr/>
      <dgm:t>
        <a:bodyPr/>
        <a:lstStyle/>
        <a:p>
          <a:r>
            <a:rPr lang="zh-TW"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rPr>
            <a:t>利用</a:t>
          </a:r>
          <a:r>
            <a:rPr lang="en-US"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rPr>
            <a:t>BAP</a:t>
          </a:r>
          <a:r>
            <a:rPr lang="zh-TW"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rPr>
            <a:t>（</a:t>
          </a:r>
          <a:r>
            <a:rPr lang="en-US"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rPr>
            <a:t>Blood agar plate</a:t>
          </a:r>
          <a:r>
            <a:rPr lang="zh-TW"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rPr>
            <a:t>）來培養菌株</a:t>
          </a:r>
          <a:endParaRPr lang="zh-TW" altLang="en-US" sz="3200" dirty="0">
            <a:latin typeface="Times New Roman" panose="02020603050405020304" pitchFamily="18" charset="0"/>
            <a:ea typeface="標楷體" panose="03000509000000000000" pitchFamily="65" charset="-120"/>
            <a:cs typeface="Times New Roman" panose="02020603050405020304" pitchFamily="18" charset="0"/>
          </a:endParaRPr>
        </a:p>
      </dgm:t>
    </dgm:pt>
    <dgm:pt modelId="{E5E13960-1BFD-4E7B-8011-0107C2791F77}" type="parTrans" cxnId="{3DB810E2-F1BD-4DD4-B695-C9DCEE3B6DD2}">
      <dgm:prSet/>
      <dgm:spPr/>
      <dgm:t>
        <a:bodyPr/>
        <a:lstStyle/>
        <a:p>
          <a:endParaRPr lang="zh-TW" altLang="en-US"/>
        </a:p>
      </dgm:t>
    </dgm:pt>
    <dgm:pt modelId="{D884B248-7301-47AB-866A-6606F60FB7CD}" type="sibTrans" cxnId="{3DB810E2-F1BD-4DD4-B695-C9DCEE3B6DD2}">
      <dgm:prSet/>
      <dgm:spPr/>
      <dgm:t>
        <a:bodyPr/>
        <a:lstStyle/>
        <a:p>
          <a:endParaRPr lang="zh-TW" altLang="en-US"/>
        </a:p>
      </dgm:t>
    </dgm:pt>
    <dgm:pt modelId="{2F2D20AC-B86F-48D2-9DAC-C86A706C49CE}">
      <dgm:prSet phldrT="[文字]" custT="1"/>
      <dgm:spPr/>
      <dgm:t>
        <a:bodyPr/>
        <a:lstStyle/>
        <a:p>
          <a:r>
            <a:rPr lang="en-US" altLang="zh-TW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ID</a:t>
          </a:r>
          <a:r>
            <a:rPr lang="zh-TW" altLang="en-US" sz="1600" dirty="0"/>
            <a:t>鑑定</a:t>
          </a:r>
        </a:p>
      </dgm:t>
    </dgm:pt>
    <dgm:pt modelId="{A3E0BC7A-39D0-4098-8032-AB51AE05102D}" type="parTrans" cxnId="{6AE78B49-67FD-4D71-A573-46BC41BF25ED}">
      <dgm:prSet/>
      <dgm:spPr/>
      <dgm:t>
        <a:bodyPr/>
        <a:lstStyle/>
        <a:p>
          <a:endParaRPr lang="zh-TW" altLang="en-US"/>
        </a:p>
      </dgm:t>
    </dgm:pt>
    <dgm:pt modelId="{63EDD6AA-CAF8-4BBF-87E9-4ED0B93D1699}" type="sibTrans" cxnId="{6AE78B49-67FD-4D71-A573-46BC41BF25ED}">
      <dgm:prSet/>
      <dgm:spPr/>
      <dgm:t>
        <a:bodyPr/>
        <a:lstStyle/>
        <a:p>
          <a:endParaRPr lang="zh-TW" altLang="en-US"/>
        </a:p>
      </dgm:t>
    </dgm:pt>
    <dgm:pt modelId="{8A91D072-5FB3-4DCC-8FCE-8B76BE6E9950}">
      <dgm:prSet phldrT="[文字]" custT="1"/>
      <dgm:spPr/>
      <dgm:t>
        <a:bodyPr/>
        <a:lstStyle/>
        <a:p>
          <a:r>
            <a: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rPr>
            <a:t>EMB</a:t>
          </a:r>
          <a:r>
            <a:rPr lang="zh-TW" altLang="en-US" sz="32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rPr>
            <a:t>色澤觀察</a:t>
          </a:r>
        </a:p>
      </dgm:t>
    </dgm:pt>
    <dgm:pt modelId="{23339008-5043-457E-B18E-84713CCA40B3}" type="parTrans" cxnId="{5A22CE49-DBA8-48A4-A96D-EF3970B5649A}">
      <dgm:prSet/>
      <dgm:spPr/>
      <dgm:t>
        <a:bodyPr/>
        <a:lstStyle/>
        <a:p>
          <a:endParaRPr lang="zh-TW" altLang="en-US"/>
        </a:p>
      </dgm:t>
    </dgm:pt>
    <dgm:pt modelId="{81559226-DDBE-4BB4-9F8A-0B1AFF84F8AE}" type="sibTrans" cxnId="{5A22CE49-DBA8-48A4-A96D-EF3970B5649A}">
      <dgm:prSet/>
      <dgm:spPr/>
      <dgm:t>
        <a:bodyPr/>
        <a:lstStyle/>
        <a:p>
          <a:endParaRPr lang="zh-TW" altLang="en-US"/>
        </a:p>
      </dgm:t>
    </dgm:pt>
    <dgm:pt modelId="{4A585A2D-179F-42B9-82AF-A0720A14CD00}">
      <dgm:prSet phldrT="[文字]" custT="1"/>
      <dgm:spPr/>
      <dgm:t>
        <a:bodyPr/>
        <a:lstStyle/>
        <a:p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MIC</a:t>
          </a:r>
          <a:r>
            <a:rPr lang="zh-TW" altLang="en-US" sz="1600" dirty="0"/>
            <a:t>測試</a:t>
          </a:r>
        </a:p>
      </dgm:t>
    </dgm:pt>
    <dgm:pt modelId="{5B0F8408-5BED-4FE7-882F-25010AFDCFD8}" type="parTrans" cxnId="{2701143F-25E6-4380-9FA4-467B60B4FED4}">
      <dgm:prSet/>
      <dgm:spPr/>
      <dgm:t>
        <a:bodyPr/>
        <a:lstStyle/>
        <a:p>
          <a:endParaRPr lang="zh-TW" altLang="en-US"/>
        </a:p>
      </dgm:t>
    </dgm:pt>
    <dgm:pt modelId="{76E75372-5DFB-4A10-AB13-799422F89622}" type="sibTrans" cxnId="{2701143F-25E6-4380-9FA4-467B60B4FED4}">
      <dgm:prSet/>
      <dgm:spPr/>
      <dgm:t>
        <a:bodyPr/>
        <a:lstStyle/>
        <a:p>
          <a:endParaRPr lang="zh-TW" altLang="en-US"/>
        </a:p>
      </dgm:t>
    </dgm:pt>
    <dgm:pt modelId="{6C96B996-60DC-4535-B8EF-01DCAAB34D2F}">
      <dgm:prSet phldrT="[文字]" custT="1"/>
      <dgm:spPr/>
      <dgm:t>
        <a:bodyPr/>
        <a:lstStyle/>
        <a:p>
          <a:r>
            <a:rPr lang="en-US"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rPr>
            <a:t>Agar dilution</a:t>
          </a:r>
          <a:endParaRPr lang="zh-TW" altLang="en-US" sz="3200" dirty="0">
            <a:latin typeface="Times New Roman" panose="02020603050405020304" pitchFamily="18" charset="0"/>
            <a:ea typeface="標楷體" panose="03000509000000000000" pitchFamily="65" charset="-120"/>
            <a:cs typeface="Times New Roman" panose="02020603050405020304" pitchFamily="18" charset="0"/>
          </a:endParaRPr>
        </a:p>
      </dgm:t>
    </dgm:pt>
    <dgm:pt modelId="{7EA6D5F0-F519-45DC-A3EF-68879933A671}" type="parTrans" cxnId="{5FDFFA8E-6C0B-4B61-B9EF-D2A5B6F82F98}">
      <dgm:prSet/>
      <dgm:spPr/>
      <dgm:t>
        <a:bodyPr/>
        <a:lstStyle/>
        <a:p>
          <a:endParaRPr lang="zh-TW" altLang="en-US"/>
        </a:p>
      </dgm:t>
    </dgm:pt>
    <dgm:pt modelId="{7CAF960F-B2E2-4C54-B798-1695A3CABD7D}" type="sibTrans" cxnId="{5FDFFA8E-6C0B-4B61-B9EF-D2A5B6F82F98}">
      <dgm:prSet/>
      <dgm:spPr/>
      <dgm:t>
        <a:bodyPr/>
        <a:lstStyle/>
        <a:p>
          <a:endParaRPr lang="zh-TW" altLang="en-US"/>
        </a:p>
      </dgm:t>
    </dgm:pt>
    <dgm:pt modelId="{BEAAE210-B270-4ED3-AF1E-88BC616FECDC}">
      <dgm:prSet phldrT="[文字]" custT="1"/>
      <dgm:spPr/>
      <dgm:t>
        <a:bodyPr/>
        <a:lstStyle/>
        <a:p>
          <a:r>
            <a:rPr lang="en-US" altLang="zh-TW"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rPr>
            <a:t>Broth dilution</a:t>
          </a:r>
          <a:endParaRPr lang="zh-TW" altLang="en-US" sz="3200" dirty="0">
            <a:latin typeface="Times New Roman" panose="02020603050405020304" pitchFamily="18" charset="0"/>
            <a:ea typeface="標楷體" panose="03000509000000000000" pitchFamily="65" charset="-120"/>
            <a:cs typeface="Times New Roman" panose="02020603050405020304" pitchFamily="18" charset="0"/>
          </a:endParaRPr>
        </a:p>
      </dgm:t>
    </dgm:pt>
    <dgm:pt modelId="{7544B2C6-5E01-40D0-8F80-95657E5D4914}" type="parTrans" cxnId="{379B4D76-5CAB-42CB-B29A-5B3BF044DABE}">
      <dgm:prSet/>
      <dgm:spPr/>
      <dgm:t>
        <a:bodyPr/>
        <a:lstStyle/>
        <a:p>
          <a:endParaRPr lang="zh-TW" altLang="en-US"/>
        </a:p>
      </dgm:t>
    </dgm:pt>
    <dgm:pt modelId="{72CD2D97-92F2-49A1-BC5D-F08DF67CD8E0}" type="sibTrans" cxnId="{379B4D76-5CAB-42CB-B29A-5B3BF044DABE}">
      <dgm:prSet/>
      <dgm:spPr/>
      <dgm:t>
        <a:bodyPr/>
        <a:lstStyle/>
        <a:p>
          <a:endParaRPr lang="zh-TW" altLang="en-US"/>
        </a:p>
      </dgm:t>
    </dgm:pt>
    <dgm:pt modelId="{A8C504C0-6455-4D48-94C6-ED3794951BCE}">
      <dgm:prSet custT="1"/>
      <dgm:spPr/>
      <dgm:t>
        <a:bodyPr/>
        <a:lstStyle/>
        <a:p>
          <a:r>
            <a:rPr lang="en-US" altLang="zh-TW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KPC,NDM,OXA-48</a:t>
          </a:r>
          <a:endParaRPr lang="zh-TW" alt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D5BC00-FDAD-4824-9070-5C2F10B5905B}" type="parTrans" cxnId="{44195052-D2E2-4F04-BE83-F2DC453747BE}">
      <dgm:prSet/>
      <dgm:spPr/>
      <dgm:t>
        <a:bodyPr/>
        <a:lstStyle/>
        <a:p>
          <a:endParaRPr lang="zh-TW" altLang="en-US"/>
        </a:p>
      </dgm:t>
    </dgm:pt>
    <dgm:pt modelId="{9ADE22EA-98B5-44C0-9816-1340C64D9A18}" type="sibTrans" cxnId="{44195052-D2E2-4F04-BE83-F2DC453747BE}">
      <dgm:prSet/>
      <dgm:spPr/>
      <dgm:t>
        <a:bodyPr/>
        <a:lstStyle/>
        <a:p>
          <a:endParaRPr lang="zh-TW" altLang="en-US"/>
        </a:p>
      </dgm:t>
    </dgm:pt>
    <dgm:pt modelId="{FF250D2A-E2DF-411D-B28F-78D6A7401045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MLST</a:t>
          </a:r>
          <a:endParaRPr lang="zh-TW" alt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DD420A0-0E74-4145-B02C-FD43D36585AC}" type="parTrans" cxnId="{1C2467F3-6984-4C8F-A045-A88B9FFD5A27}">
      <dgm:prSet/>
      <dgm:spPr/>
      <dgm:t>
        <a:bodyPr/>
        <a:lstStyle/>
        <a:p>
          <a:endParaRPr lang="zh-TW" altLang="en-US"/>
        </a:p>
      </dgm:t>
    </dgm:pt>
    <dgm:pt modelId="{32CEE9E7-060C-4E86-BDB8-CA43107151FB}" type="sibTrans" cxnId="{1C2467F3-6984-4C8F-A045-A88B9FFD5A27}">
      <dgm:prSet/>
      <dgm:spPr/>
      <dgm:t>
        <a:bodyPr/>
        <a:lstStyle/>
        <a:p>
          <a:endParaRPr lang="zh-TW" altLang="en-US"/>
        </a:p>
      </dgm:t>
    </dgm:pt>
    <dgm:pt modelId="{4D199534-8FF9-4E6A-B57B-454B43137458}">
      <dgm:prSet custT="1"/>
      <dgm:spPr/>
      <dgm:t>
        <a:bodyPr/>
        <a:lstStyle/>
        <a:p>
          <a:r>
            <a: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rPr>
            <a:t>PCR</a:t>
          </a:r>
          <a:r>
            <a:rPr lang="zh-TW" altLang="en-US" sz="32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rPr>
            <a:t>放大</a:t>
          </a:r>
          <a:r>
            <a:rPr lang="en-US" altLang="zh-TW"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rPr>
            <a:t>DNA</a:t>
          </a:r>
          <a:r>
            <a:rPr lang="zh-TW" altLang="en-US" sz="32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rPr>
            <a:t>片段</a:t>
          </a:r>
        </a:p>
      </dgm:t>
    </dgm:pt>
    <dgm:pt modelId="{A1C578FD-5C0B-4C4B-BDED-CAD9A784D79B}" type="parTrans" cxnId="{3786880F-6002-4A88-9F20-F737BE908498}">
      <dgm:prSet/>
      <dgm:spPr/>
      <dgm:t>
        <a:bodyPr/>
        <a:lstStyle/>
        <a:p>
          <a:endParaRPr lang="zh-TW" altLang="en-US"/>
        </a:p>
      </dgm:t>
    </dgm:pt>
    <dgm:pt modelId="{22570859-ABB2-4ACD-99C2-AB0FA5AB94D2}" type="sibTrans" cxnId="{3786880F-6002-4A88-9F20-F737BE908498}">
      <dgm:prSet/>
      <dgm:spPr/>
      <dgm:t>
        <a:bodyPr/>
        <a:lstStyle/>
        <a:p>
          <a:endParaRPr lang="zh-TW" altLang="en-US"/>
        </a:p>
      </dgm:t>
    </dgm:pt>
    <dgm:pt modelId="{DCE09659-A887-4471-996F-3629470C3449}">
      <dgm:prSet phldrT="[文字]" custT="1"/>
      <dgm:spPr/>
      <dgm:t>
        <a:bodyPr/>
        <a:lstStyle/>
        <a:p>
          <a:r>
            <a:rPr lang="zh-TW" altLang="en-US" sz="32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rPr>
            <a:t>氣味搧聞</a:t>
          </a:r>
        </a:p>
      </dgm:t>
    </dgm:pt>
    <dgm:pt modelId="{26990F13-16A6-408B-98BD-73BE2A6BDEAD}" type="parTrans" cxnId="{E2FD3647-7AE9-40B6-9E49-C746B95D361B}">
      <dgm:prSet/>
      <dgm:spPr/>
      <dgm:t>
        <a:bodyPr/>
        <a:lstStyle/>
        <a:p>
          <a:endParaRPr lang="zh-TW" altLang="en-US"/>
        </a:p>
      </dgm:t>
    </dgm:pt>
    <dgm:pt modelId="{641B3AF5-E61A-40EA-A072-77A548FBBBB5}" type="sibTrans" cxnId="{E2FD3647-7AE9-40B6-9E49-C746B95D361B}">
      <dgm:prSet/>
      <dgm:spPr/>
      <dgm:t>
        <a:bodyPr/>
        <a:lstStyle/>
        <a:p>
          <a:endParaRPr lang="zh-TW" altLang="en-US"/>
        </a:p>
      </dgm:t>
    </dgm:pt>
    <dgm:pt modelId="{E3FD3869-EF3E-4305-8C1C-50B28D468F8B}">
      <dgm:prSet custT="1"/>
      <dgm:spPr/>
      <dgm:t>
        <a:bodyPr/>
        <a:lstStyle/>
        <a:p>
          <a:r>
            <a:rPr lang="en-US" sz="3200" dirty="0">
              <a:latin typeface="Times New Roman" panose="02020603050405020304" pitchFamily="18" charset="0"/>
              <a:cs typeface="Times New Roman" panose="02020603050405020304" pitchFamily="18" charset="0"/>
            </a:rPr>
            <a:t>7</a:t>
          </a:r>
          <a:r>
            <a:rPr lang="zh-TW" sz="32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rPr>
            <a:t>個</a:t>
          </a:r>
          <a:r>
            <a:rPr lang="en-US" sz="3200" dirty="0">
              <a:latin typeface="Times New Roman" panose="02020603050405020304" pitchFamily="18" charset="0"/>
              <a:cs typeface="Times New Roman" panose="02020603050405020304" pitchFamily="18" charset="0"/>
            </a:rPr>
            <a:t>house-keeping DNA</a:t>
          </a:r>
          <a:endParaRPr lang="zh-TW" altLang="en-US" sz="3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CD39EBA-EF1C-4627-9535-7468407CD689}" type="parTrans" cxnId="{B77D4345-F9B3-4F06-B51B-F16568BFADFE}">
      <dgm:prSet/>
      <dgm:spPr/>
      <dgm:t>
        <a:bodyPr/>
        <a:lstStyle/>
        <a:p>
          <a:endParaRPr lang="zh-TW" altLang="en-US"/>
        </a:p>
      </dgm:t>
    </dgm:pt>
    <dgm:pt modelId="{AF8F7305-0FF4-4932-BF43-94DD8BB0A5EC}" type="sibTrans" cxnId="{B77D4345-F9B3-4F06-B51B-F16568BFADFE}">
      <dgm:prSet/>
      <dgm:spPr/>
      <dgm:t>
        <a:bodyPr/>
        <a:lstStyle/>
        <a:p>
          <a:endParaRPr lang="zh-TW" altLang="en-US"/>
        </a:p>
      </dgm:t>
    </dgm:pt>
    <dgm:pt modelId="{4B9173AD-AF21-491A-890E-D90A530D18E7}">
      <dgm:prSet/>
      <dgm:spPr/>
      <dgm:t>
        <a:bodyPr/>
        <a:lstStyle/>
        <a:p>
          <a:endParaRPr lang="zh-TW" altLang="en-US" sz="1200" dirty="0"/>
        </a:p>
      </dgm:t>
    </dgm:pt>
    <dgm:pt modelId="{2661376E-3CDE-4B3E-B196-AF7E44E1C147}" type="parTrans" cxnId="{0210079D-94EE-4184-B610-99957F0FF4EB}">
      <dgm:prSet/>
      <dgm:spPr/>
      <dgm:t>
        <a:bodyPr/>
        <a:lstStyle/>
        <a:p>
          <a:endParaRPr lang="zh-TW" altLang="en-US"/>
        </a:p>
      </dgm:t>
    </dgm:pt>
    <dgm:pt modelId="{D9777C84-9915-41E4-B567-2900CD2A3049}" type="sibTrans" cxnId="{0210079D-94EE-4184-B610-99957F0FF4EB}">
      <dgm:prSet/>
      <dgm:spPr/>
      <dgm:t>
        <a:bodyPr/>
        <a:lstStyle/>
        <a:p>
          <a:endParaRPr lang="zh-TW" altLang="en-US"/>
        </a:p>
      </dgm:t>
    </dgm:pt>
    <dgm:pt modelId="{A9C49E58-87CB-4119-9D6F-5C284F16F2EF}">
      <dgm:prSet custT="1"/>
      <dgm:spPr/>
      <dgm:t>
        <a:bodyPr/>
        <a:lstStyle/>
        <a:p>
          <a:r>
            <a: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rPr>
            <a:t>DNA</a:t>
          </a:r>
          <a:r>
            <a:rPr lang="zh-TW" altLang="en-US" sz="32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rPr>
            <a:t>定序</a:t>
          </a:r>
        </a:p>
      </dgm:t>
    </dgm:pt>
    <dgm:pt modelId="{350CBB98-1E45-4A29-A6F7-51C08955078C}" type="parTrans" cxnId="{5D43EC54-8EAA-4B01-B9FD-153E0B3B32B1}">
      <dgm:prSet/>
      <dgm:spPr/>
      <dgm:t>
        <a:bodyPr/>
        <a:lstStyle/>
        <a:p>
          <a:endParaRPr lang="zh-TW" altLang="en-US"/>
        </a:p>
      </dgm:t>
    </dgm:pt>
    <dgm:pt modelId="{B8D90894-1AC4-4C60-868E-7DAC9080444F}" type="sibTrans" cxnId="{5D43EC54-8EAA-4B01-B9FD-153E0B3B32B1}">
      <dgm:prSet/>
      <dgm:spPr/>
      <dgm:t>
        <a:bodyPr/>
        <a:lstStyle/>
        <a:p>
          <a:endParaRPr lang="zh-TW" altLang="en-US"/>
        </a:p>
      </dgm:t>
    </dgm:pt>
    <dgm:pt modelId="{50074930-1BAB-40B1-BBF2-5CD3AA16F863}" type="pres">
      <dgm:prSet presAssocID="{3A37D582-4822-4BB2-956A-66803970432A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DC22FE3E-FDCC-45ED-AF19-D837AF5AE302}" type="pres">
      <dgm:prSet presAssocID="{F711E9A9-4411-4C08-AFE7-CBCE443D2ADE}" presName="composite" presStyleCnt="0"/>
      <dgm:spPr/>
    </dgm:pt>
    <dgm:pt modelId="{9A1C90A3-927F-41F0-9380-50167987B16E}" type="pres">
      <dgm:prSet presAssocID="{F711E9A9-4411-4C08-AFE7-CBCE443D2ADE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67DD635-C7BD-43C2-AF69-1ABCE7745836}" type="pres">
      <dgm:prSet presAssocID="{F711E9A9-4411-4C08-AFE7-CBCE443D2ADE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A93D9A3-1E7C-4692-87AB-9C5AC10A6A9A}" type="pres">
      <dgm:prSet presAssocID="{319537C5-21A1-4CB9-8ABD-8982667E78C9}" presName="sp" presStyleCnt="0"/>
      <dgm:spPr/>
    </dgm:pt>
    <dgm:pt modelId="{BFDE1F2C-4BCB-46DB-979F-855B8DC26331}" type="pres">
      <dgm:prSet presAssocID="{2F2D20AC-B86F-48D2-9DAC-C86A706C49CE}" presName="composite" presStyleCnt="0"/>
      <dgm:spPr/>
    </dgm:pt>
    <dgm:pt modelId="{70FC81BD-F1F4-4967-9A72-106B8B7ABC1B}" type="pres">
      <dgm:prSet presAssocID="{2F2D20AC-B86F-48D2-9DAC-C86A706C49CE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11BFFDE-F73B-4E60-B06B-DC4AACA59E21}" type="pres">
      <dgm:prSet presAssocID="{2F2D20AC-B86F-48D2-9DAC-C86A706C49CE}" presName="descendantText" presStyleLbl="alignAcc1" presStyleIdx="1" presStyleCnt="5" custLinFactNeighborX="103" custLinFactNeighborY="-1100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E294A67-6473-468F-88A2-C87D6F52483D}" type="pres">
      <dgm:prSet presAssocID="{63EDD6AA-CAF8-4BBF-87E9-4ED0B93D1699}" presName="sp" presStyleCnt="0"/>
      <dgm:spPr/>
    </dgm:pt>
    <dgm:pt modelId="{67E660B0-85A6-4432-8B9F-7D07E4051C29}" type="pres">
      <dgm:prSet presAssocID="{4A585A2D-179F-42B9-82AF-A0720A14CD00}" presName="composite" presStyleCnt="0"/>
      <dgm:spPr/>
    </dgm:pt>
    <dgm:pt modelId="{926C7BEF-962E-43F5-910D-F4CDCC086A7D}" type="pres">
      <dgm:prSet presAssocID="{4A585A2D-179F-42B9-82AF-A0720A14CD00}" presName="parentText" presStyleLbl="alignNode1" presStyleIdx="2" presStyleCnt="5" custLinFactNeighborX="0" custLinFactNeighborY="0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0E30BF6-BAFF-406D-80FA-9E93C3B7A5FA}" type="pres">
      <dgm:prSet presAssocID="{4A585A2D-179F-42B9-82AF-A0720A14CD00}" presName="descendantText" presStyleLbl="alignAcc1" presStyleIdx="2" presStyleCnt="5" custLinFactNeighborX="103" custLinFactNeighborY="3700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6F3C283-5F7F-4060-B493-F6D1B4BB6048}" type="pres">
      <dgm:prSet presAssocID="{76E75372-5DFB-4A10-AB13-799422F89622}" presName="sp" presStyleCnt="0"/>
      <dgm:spPr/>
    </dgm:pt>
    <dgm:pt modelId="{145F9B45-7EA9-4B50-B1C6-841AA736639D}" type="pres">
      <dgm:prSet presAssocID="{A8C504C0-6455-4D48-94C6-ED3794951BCE}" presName="composite" presStyleCnt="0"/>
      <dgm:spPr/>
    </dgm:pt>
    <dgm:pt modelId="{6C7B35CB-E2F3-48A3-8909-3AC251F16F45}" type="pres">
      <dgm:prSet presAssocID="{A8C504C0-6455-4D48-94C6-ED3794951BCE}" presName="parentText" presStyleLbl="alignNode1" presStyleIdx="3" presStyleCnt="5" custScaleX="96662" custLinFactNeighborX="0" custLinFactNeighborY="0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63463E9-4335-4032-80C6-93BD7C9D0D94}" type="pres">
      <dgm:prSet presAssocID="{A8C504C0-6455-4D48-94C6-ED3794951BCE}" presName="descendantText" presStyleLbl="alignAcc1" presStyleIdx="3" presStyleCnt="5" custScaleX="99353" custLinFactNeighborY="0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2EF7F83-2932-4D3C-9607-F6487C0EB493}" type="pres">
      <dgm:prSet presAssocID="{9ADE22EA-98B5-44C0-9816-1340C64D9A18}" presName="sp" presStyleCnt="0"/>
      <dgm:spPr/>
    </dgm:pt>
    <dgm:pt modelId="{A46FDE70-3BEE-4F97-AFEE-8695EB226247}" type="pres">
      <dgm:prSet presAssocID="{FF250D2A-E2DF-411D-B28F-78D6A7401045}" presName="composite" presStyleCnt="0"/>
      <dgm:spPr/>
    </dgm:pt>
    <dgm:pt modelId="{C52AE036-8086-43B4-8416-8980EB6ECDF6}" type="pres">
      <dgm:prSet presAssocID="{FF250D2A-E2DF-411D-B28F-78D6A7401045}" presName="parentText" presStyleLbl="alignNode1" presStyleIdx="4" presStyleCnt="5" custLinFactNeighborX="0" custLinFactNeighborY="72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3C6EA2F-912A-46CE-B044-8687432D15A7}" type="pres">
      <dgm:prSet presAssocID="{FF250D2A-E2DF-411D-B28F-78D6A7401045}" presName="descendantText" presStyleLbl="alignAcc1" presStyleIdx="4" presStyleCnt="5" custLinFactNeighborX="0" custLinFactNeighborY="0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E2FD3647-7AE9-40B6-9E49-C746B95D361B}" srcId="{2F2D20AC-B86F-48D2-9DAC-C86A706C49CE}" destId="{DCE09659-A887-4471-996F-3629470C3449}" srcOrd="1" destOrd="0" parTransId="{26990F13-16A6-408B-98BD-73BE2A6BDEAD}" sibTransId="{641B3AF5-E61A-40EA-A072-77A548FBBBB5}"/>
    <dgm:cxn modelId="{025F0136-39E1-4438-9C52-3693A060E591}" type="presOf" srcId="{E3FD3869-EF3E-4305-8C1C-50B28D468F8B}" destId="{43C6EA2F-912A-46CE-B044-8687432D15A7}" srcOrd="0" destOrd="0" presId="urn:microsoft.com/office/officeart/2005/8/layout/chevron2"/>
    <dgm:cxn modelId="{1EF61F64-64B7-4A7E-89AD-FF6ECFA09A2C}" type="presOf" srcId="{A8C504C0-6455-4D48-94C6-ED3794951BCE}" destId="{6C7B35CB-E2F3-48A3-8909-3AC251F16F45}" srcOrd="0" destOrd="0" presId="urn:microsoft.com/office/officeart/2005/8/layout/chevron2"/>
    <dgm:cxn modelId="{67B14A2F-D872-478B-8FC7-94B701DF6A37}" type="presOf" srcId="{4A585A2D-179F-42B9-82AF-A0720A14CD00}" destId="{926C7BEF-962E-43F5-910D-F4CDCC086A7D}" srcOrd="0" destOrd="0" presId="urn:microsoft.com/office/officeart/2005/8/layout/chevron2"/>
    <dgm:cxn modelId="{55376438-7B5B-4F19-8DC8-D39BF31B7963}" type="presOf" srcId="{8A91D072-5FB3-4DCC-8FCE-8B76BE6E9950}" destId="{E11BFFDE-F73B-4E60-B06B-DC4AACA59E21}" srcOrd="0" destOrd="0" presId="urn:microsoft.com/office/officeart/2005/8/layout/chevron2"/>
    <dgm:cxn modelId="{3786880F-6002-4A88-9F20-F737BE908498}" srcId="{A8C504C0-6455-4D48-94C6-ED3794951BCE}" destId="{4D199534-8FF9-4E6A-B57B-454B43137458}" srcOrd="0" destOrd="0" parTransId="{A1C578FD-5C0B-4C4B-BDED-CAD9A784D79B}" sibTransId="{22570859-ABB2-4ACD-99C2-AB0FA5AB94D2}"/>
    <dgm:cxn modelId="{1C2467F3-6984-4C8F-A045-A88B9FFD5A27}" srcId="{3A37D582-4822-4BB2-956A-66803970432A}" destId="{FF250D2A-E2DF-411D-B28F-78D6A7401045}" srcOrd="4" destOrd="0" parTransId="{1DD420A0-0E74-4145-B02C-FD43D36585AC}" sibTransId="{32CEE9E7-060C-4E86-BDB8-CA43107151FB}"/>
    <dgm:cxn modelId="{44195052-D2E2-4F04-BE83-F2DC453747BE}" srcId="{3A37D582-4822-4BB2-956A-66803970432A}" destId="{A8C504C0-6455-4D48-94C6-ED3794951BCE}" srcOrd="3" destOrd="0" parTransId="{1ED5BC00-FDAD-4824-9070-5C2F10B5905B}" sibTransId="{9ADE22EA-98B5-44C0-9816-1340C64D9A18}"/>
    <dgm:cxn modelId="{B77D4345-F9B3-4F06-B51B-F16568BFADFE}" srcId="{FF250D2A-E2DF-411D-B28F-78D6A7401045}" destId="{E3FD3869-EF3E-4305-8C1C-50B28D468F8B}" srcOrd="0" destOrd="0" parTransId="{9CD39EBA-EF1C-4627-9535-7468407CD689}" sibTransId="{AF8F7305-0FF4-4932-BF43-94DD8BB0A5EC}"/>
    <dgm:cxn modelId="{00450D6E-F7A6-4D47-9214-B3FC78EEEA25}" type="presOf" srcId="{8F31AF22-6BC0-4AA0-A77B-53E418FB2858}" destId="{067DD635-C7BD-43C2-AF69-1ABCE7745836}" srcOrd="0" destOrd="0" presId="urn:microsoft.com/office/officeart/2005/8/layout/chevron2"/>
    <dgm:cxn modelId="{4EAD64C4-56A2-4D16-AB7E-3E0EF3212717}" type="presOf" srcId="{F711E9A9-4411-4C08-AFE7-CBCE443D2ADE}" destId="{9A1C90A3-927F-41F0-9380-50167987B16E}" srcOrd="0" destOrd="0" presId="urn:microsoft.com/office/officeart/2005/8/layout/chevron2"/>
    <dgm:cxn modelId="{260AF18C-E11C-43B0-B745-CF4AC426F117}" type="presOf" srcId="{DCE09659-A887-4471-996F-3629470C3449}" destId="{E11BFFDE-F73B-4E60-B06B-DC4AACA59E21}" srcOrd="0" destOrd="1" presId="urn:microsoft.com/office/officeart/2005/8/layout/chevron2"/>
    <dgm:cxn modelId="{5FDFFA8E-6C0B-4B61-B9EF-D2A5B6F82F98}" srcId="{4A585A2D-179F-42B9-82AF-A0720A14CD00}" destId="{6C96B996-60DC-4535-B8EF-01DCAAB34D2F}" srcOrd="0" destOrd="0" parTransId="{7EA6D5F0-F519-45DC-A3EF-68879933A671}" sibTransId="{7CAF960F-B2E2-4C54-B798-1695A3CABD7D}"/>
    <dgm:cxn modelId="{3DB810E2-F1BD-4DD4-B695-C9DCEE3B6DD2}" srcId="{F711E9A9-4411-4C08-AFE7-CBCE443D2ADE}" destId="{8F31AF22-6BC0-4AA0-A77B-53E418FB2858}" srcOrd="0" destOrd="0" parTransId="{E5E13960-1BFD-4E7B-8011-0107C2791F77}" sibTransId="{D884B248-7301-47AB-866A-6606F60FB7CD}"/>
    <dgm:cxn modelId="{6AE78B49-67FD-4D71-A573-46BC41BF25ED}" srcId="{3A37D582-4822-4BB2-956A-66803970432A}" destId="{2F2D20AC-B86F-48D2-9DAC-C86A706C49CE}" srcOrd="1" destOrd="0" parTransId="{A3E0BC7A-39D0-4098-8032-AB51AE05102D}" sibTransId="{63EDD6AA-CAF8-4BBF-87E9-4ED0B93D1699}"/>
    <dgm:cxn modelId="{5B60F3D7-2F25-446B-B5AF-5DFAD457456A}" type="presOf" srcId="{2F2D20AC-B86F-48D2-9DAC-C86A706C49CE}" destId="{70FC81BD-F1F4-4967-9A72-106B8B7ABC1B}" srcOrd="0" destOrd="0" presId="urn:microsoft.com/office/officeart/2005/8/layout/chevron2"/>
    <dgm:cxn modelId="{3D016AB3-2F60-4051-B69E-923CD3A534B8}" type="presOf" srcId="{3A37D582-4822-4BB2-956A-66803970432A}" destId="{50074930-1BAB-40B1-BBF2-5CD3AA16F863}" srcOrd="0" destOrd="0" presId="urn:microsoft.com/office/officeart/2005/8/layout/chevron2"/>
    <dgm:cxn modelId="{3AF99F6A-5E62-4BC0-88A3-ECEF532F7A84}" type="presOf" srcId="{A9C49E58-87CB-4119-9D6F-5C284F16F2EF}" destId="{D63463E9-4335-4032-80C6-93BD7C9D0D94}" srcOrd="0" destOrd="1" presId="urn:microsoft.com/office/officeart/2005/8/layout/chevron2"/>
    <dgm:cxn modelId="{F3D5A678-8E45-466B-AEB7-FE4111C1ACC9}" type="presOf" srcId="{4D199534-8FF9-4E6A-B57B-454B43137458}" destId="{D63463E9-4335-4032-80C6-93BD7C9D0D94}" srcOrd="0" destOrd="0" presId="urn:microsoft.com/office/officeart/2005/8/layout/chevron2"/>
    <dgm:cxn modelId="{5A22CE49-DBA8-48A4-A96D-EF3970B5649A}" srcId="{2F2D20AC-B86F-48D2-9DAC-C86A706C49CE}" destId="{8A91D072-5FB3-4DCC-8FCE-8B76BE6E9950}" srcOrd="0" destOrd="0" parTransId="{23339008-5043-457E-B18E-84713CCA40B3}" sibTransId="{81559226-DDBE-4BB4-9F8A-0B1AFF84F8AE}"/>
    <dgm:cxn modelId="{0210079D-94EE-4184-B610-99957F0FF4EB}" srcId="{FF250D2A-E2DF-411D-B28F-78D6A7401045}" destId="{4B9173AD-AF21-491A-890E-D90A530D18E7}" srcOrd="1" destOrd="0" parTransId="{2661376E-3CDE-4B3E-B196-AF7E44E1C147}" sibTransId="{D9777C84-9915-41E4-B567-2900CD2A3049}"/>
    <dgm:cxn modelId="{379B4D76-5CAB-42CB-B29A-5B3BF044DABE}" srcId="{4A585A2D-179F-42B9-82AF-A0720A14CD00}" destId="{BEAAE210-B270-4ED3-AF1E-88BC616FECDC}" srcOrd="1" destOrd="0" parTransId="{7544B2C6-5E01-40D0-8F80-95657E5D4914}" sibTransId="{72CD2D97-92F2-49A1-BC5D-F08DF67CD8E0}"/>
    <dgm:cxn modelId="{2701143F-25E6-4380-9FA4-467B60B4FED4}" srcId="{3A37D582-4822-4BB2-956A-66803970432A}" destId="{4A585A2D-179F-42B9-82AF-A0720A14CD00}" srcOrd="2" destOrd="0" parTransId="{5B0F8408-5BED-4FE7-882F-25010AFDCFD8}" sibTransId="{76E75372-5DFB-4A10-AB13-799422F89622}"/>
    <dgm:cxn modelId="{5D43EC54-8EAA-4B01-B9FD-153E0B3B32B1}" srcId="{A8C504C0-6455-4D48-94C6-ED3794951BCE}" destId="{A9C49E58-87CB-4119-9D6F-5C284F16F2EF}" srcOrd="1" destOrd="0" parTransId="{350CBB98-1E45-4A29-A6F7-51C08955078C}" sibTransId="{B8D90894-1AC4-4C60-868E-7DAC9080444F}"/>
    <dgm:cxn modelId="{CDD49A10-0097-4DF9-B441-A491E6AA9EF8}" type="presOf" srcId="{4B9173AD-AF21-491A-890E-D90A530D18E7}" destId="{43C6EA2F-912A-46CE-B044-8687432D15A7}" srcOrd="0" destOrd="1" presId="urn:microsoft.com/office/officeart/2005/8/layout/chevron2"/>
    <dgm:cxn modelId="{107BFB74-CAD0-49A4-81F8-8751AD5AAA60}" type="presOf" srcId="{FF250D2A-E2DF-411D-B28F-78D6A7401045}" destId="{C52AE036-8086-43B4-8416-8980EB6ECDF6}" srcOrd="0" destOrd="0" presId="urn:microsoft.com/office/officeart/2005/8/layout/chevron2"/>
    <dgm:cxn modelId="{FA8A68CD-671F-44DF-B380-695C210E3782}" type="presOf" srcId="{6C96B996-60DC-4535-B8EF-01DCAAB34D2F}" destId="{30E30BF6-BAFF-406D-80FA-9E93C3B7A5FA}" srcOrd="0" destOrd="0" presId="urn:microsoft.com/office/officeart/2005/8/layout/chevron2"/>
    <dgm:cxn modelId="{C6F084DE-60EE-404D-9774-2E64D835FCE9}" srcId="{3A37D582-4822-4BB2-956A-66803970432A}" destId="{F711E9A9-4411-4C08-AFE7-CBCE443D2ADE}" srcOrd="0" destOrd="0" parTransId="{8CFDE925-56B8-47A0-9007-B634E9F51338}" sibTransId="{319537C5-21A1-4CB9-8ABD-8982667E78C9}"/>
    <dgm:cxn modelId="{FF079DA1-39D8-44E5-9804-6B5C2CD34AA0}" type="presOf" srcId="{BEAAE210-B270-4ED3-AF1E-88BC616FECDC}" destId="{30E30BF6-BAFF-406D-80FA-9E93C3B7A5FA}" srcOrd="0" destOrd="1" presId="urn:microsoft.com/office/officeart/2005/8/layout/chevron2"/>
    <dgm:cxn modelId="{D9EF1CD9-8BF9-4068-898D-D6125D80059C}" type="presParOf" srcId="{50074930-1BAB-40B1-BBF2-5CD3AA16F863}" destId="{DC22FE3E-FDCC-45ED-AF19-D837AF5AE302}" srcOrd="0" destOrd="0" presId="urn:microsoft.com/office/officeart/2005/8/layout/chevron2"/>
    <dgm:cxn modelId="{D8C7976B-33E3-4A7C-B441-2D5906383AAD}" type="presParOf" srcId="{DC22FE3E-FDCC-45ED-AF19-D837AF5AE302}" destId="{9A1C90A3-927F-41F0-9380-50167987B16E}" srcOrd="0" destOrd="0" presId="urn:microsoft.com/office/officeart/2005/8/layout/chevron2"/>
    <dgm:cxn modelId="{62B01A18-4CCA-484D-B215-F6E2D488EE86}" type="presParOf" srcId="{DC22FE3E-FDCC-45ED-AF19-D837AF5AE302}" destId="{067DD635-C7BD-43C2-AF69-1ABCE7745836}" srcOrd="1" destOrd="0" presId="urn:microsoft.com/office/officeart/2005/8/layout/chevron2"/>
    <dgm:cxn modelId="{3D7D1CBB-A60C-49E8-B95C-E296164F5105}" type="presParOf" srcId="{50074930-1BAB-40B1-BBF2-5CD3AA16F863}" destId="{CA93D9A3-1E7C-4692-87AB-9C5AC10A6A9A}" srcOrd="1" destOrd="0" presId="urn:microsoft.com/office/officeart/2005/8/layout/chevron2"/>
    <dgm:cxn modelId="{EE53889D-F22C-4814-B4E2-2D0A6E5CA1C1}" type="presParOf" srcId="{50074930-1BAB-40B1-BBF2-5CD3AA16F863}" destId="{BFDE1F2C-4BCB-46DB-979F-855B8DC26331}" srcOrd="2" destOrd="0" presId="urn:microsoft.com/office/officeart/2005/8/layout/chevron2"/>
    <dgm:cxn modelId="{3A4FFB24-C4D1-4A14-80A4-B934B01A6037}" type="presParOf" srcId="{BFDE1F2C-4BCB-46DB-979F-855B8DC26331}" destId="{70FC81BD-F1F4-4967-9A72-106B8B7ABC1B}" srcOrd="0" destOrd="0" presId="urn:microsoft.com/office/officeart/2005/8/layout/chevron2"/>
    <dgm:cxn modelId="{3580B878-4930-499B-A2D0-B2F471383880}" type="presParOf" srcId="{BFDE1F2C-4BCB-46DB-979F-855B8DC26331}" destId="{E11BFFDE-F73B-4E60-B06B-DC4AACA59E21}" srcOrd="1" destOrd="0" presId="urn:microsoft.com/office/officeart/2005/8/layout/chevron2"/>
    <dgm:cxn modelId="{0D1986ED-C29F-4C3D-BAB4-E07363D90DC5}" type="presParOf" srcId="{50074930-1BAB-40B1-BBF2-5CD3AA16F863}" destId="{EE294A67-6473-468F-88A2-C87D6F52483D}" srcOrd="3" destOrd="0" presId="urn:microsoft.com/office/officeart/2005/8/layout/chevron2"/>
    <dgm:cxn modelId="{16F4966D-45FC-4297-B3CA-D7EB041E1EE9}" type="presParOf" srcId="{50074930-1BAB-40B1-BBF2-5CD3AA16F863}" destId="{67E660B0-85A6-4432-8B9F-7D07E4051C29}" srcOrd="4" destOrd="0" presId="urn:microsoft.com/office/officeart/2005/8/layout/chevron2"/>
    <dgm:cxn modelId="{370B25D5-BFD2-4866-A2EC-C21901F4D0CB}" type="presParOf" srcId="{67E660B0-85A6-4432-8B9F-7D07E4051C29}" destId="{926C7BEF-962E-43F5-910D-F4CDCC086A7D}" srcOrd="0" destOrd="0" presId="urn:microsoft.com/office/officeart/2005/8/layout/chevron2"/>
    <dgm:cxn modelId="{27D552BB-1B1B-4040-98AF-6712E3BB88A5}" type="presParOf" srcId="{67E660B0-85A6-4432-8B9F-7D07E4051C29}" destId="{30E30BF6-BAFF-406D-80FA-9E93C3B7A5FA}" srcOrd="1" destOrd="0" presId="urn:microsoft.com/office/officeart/2005/8/layout/chevron2"/>
    <dgm:cxn modelId="{5F03A3BE-CCEA-45D1-B43E-39AF85611B6D}" type="presParOf" srcId="{50074930-1BAB-40B1-BBF2-5CD3AA16F863}" destId="{36F3C283-5F7F-4060-B493-F6D1B4BB6048}" srcOrd="5" destOrd="0" presId="urn:microsoft.com/office/officeart/2005/8/layout/chevron2"/>
    <dgm:cxn modelId="{BA352E1A-C435-4DC5-877C-539F0BEE7B70}" type="presParOf" srcId="{50074930-1BAB-40B1-BBF2-5CD3AA16F863}" destId="{145F9B45-7EA9-4B50-B1C6-841AA736639D}" srcOrd="6" destOrd="0" presId="urn:microsoft.com/office/officeart/2005/8/layout/chevron2"/>
    <dgm:cxn modelId="{805A8232-B353-4AFF-ACBF-B5426909C97D}" type="presParOf" srcId="{145F9B45-7EA9-4B50-B1C6-841AA736639D}" destId="{6C7B35CB-E2F3-48A3-8909-3AC251F16F45}" srcOrd="0" destOrd="0" presId="urn:microsoft.com/office/officeart/2005/8/layout/chevron2"/>
    <dgm:cxn modelId="{1BF2DB47-F39E-4F2A-B2C7-350BACDE5126}" type="presParOf" srcId="{145F9B45-7EA9-4B50-B1C6-841AA736639D}" destId="{D63463E9-4335-4032-80C6-93BD7C9D0D94}" srcOrd="1" destOrd="0" presId="urn:microsoft.com/office/officeart/2005/8/layout/chevron2"/>
    <dgm:cxn modelId="{5B7D876C-E010-405A-B3A8-11F04E670383}" type="presParOf" srcId="{50074930-1BAB-40B1-BBF2-5CD3AA16F863}" destId="{92EF7F83-2932-4D3C-9607-F6487C0EB493}" srcOrd="7" destOrd="0" presId="urn:microsoft.com/office/officeart/2005/8/layout/chevron2"/>
    <dgm:cxn modelId="{9B63EE7C-1C90-4859-AC60-9799BA38C300}" type="presParOf" srcId="{50074930-1BAB-40B1-BBF2-5CD3AA16F863}" destId="{A46FDE70-3BEE-4F97-AFEE-8695EB226247}" srcOrd="8" destOrd="0" presId="urn:microsoft.com/office/officeart/2005/8/layout/chevron2"/>
    <dgm:cxn modelId="{5AC552BE-AE73-4E8F-9698-748661E12DC0}" type="presParOf" srcId="{A46FDE70-3BEE-4F97-AFEE-8695EB226247}" destId="{C52AE036-8086-43B4-8416-8980EB6ECDF6}" srcOrd="0" destOrd="0" presId="urn:microsoft.com/office/officeart/2005/8/layout/chevron2"/>
    <dgm:cxn modelId="{D8D7BB8C-A593-4734-8ADB-4875C9C4D89C}" type="presParOf" srcId="{A46FDE70-3BEE-4F97-AFEE-8695EB226247}" destId="{43C6EA2F-912A-46CE-B044-8687432D15A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3CEF3-2351-4599-BFF5-E5392A0B7710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3E283-C1C5-4C87-9231-20C800EC4B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9964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1FC7B-F95F-4122-938C-D0C049E98ED2}" type="slidenum">
              <a:rPr lang="zh-TW" altLang="en-US" smtClean="0">
                <a:solidFill>
                  <a:prstClr val="black"/>
                </a:solidFill>
              </a:rPr>
              <a:pPr/>
              <a:t>19</a:t>
            </a:fld>
            <a:endParaRPr lang="zh-TW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478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901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4144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6680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6109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625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9769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893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858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1399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6802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703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97978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5310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159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1734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50863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5753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0593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4552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7500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7082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730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05937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2398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75045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761043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458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1489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8145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8117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3518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5742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425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13779-FEB6-40E2-B43C-561544106C6E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AB7CC-3C96-4519-BDD4-74F9DC64E9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643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365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CDF65-B7E7-4CCF-B5D1-8DF63B41C987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2ED64-706F-4540-8B19-074E8E8CD83B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342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bmcmicrobiol.biomedcentral.com/articles/10.1186/s12866-019-1454-2#auth-1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6" Type="http://schemas.openxmlformats.org/officeDocument/2006/relationships/hyperlink" Target="https://bmcmicrobiol.biomedcentral.com/articles/10.1186/s12866-019-1454-2#auth-5" TargetMode="External"/><Relationship Id="rId5" Type="http://schemas.openxmlformats.org/officeDocument/2006/relationships/hyperlink" Target="https://bmcmicrobiol.biomedcentral.com/articles/10.1186/s12866-019-1454-2#auth-4" TargetMode="External"/><Relationship Id="rId4" Type="http://schemas.openxmlformats.org/officeDocument/2006/relationships/hyperlink" Target="https://bmcmicrobiol.biomedcentral.com/articles/10.1186/s12866-019-1454-2#auth-3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jerryljw.blogspot.com/2015/02/blog-post_5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5" Type="http://schemas.openxmlformats.org/officeDocument/2006/relationships/hyperlink" Target="https://microbewiki.kenyon.edu/index.php/Carbapenem-resistant_Enterobacteriaceae_(CRE)" TargetMode="External"/><Relationship Id="rId4" Type="http://schemas.openxmlformats.org/officeDocument/2006/relationships/hyperlink" Target="http://jerryljw.blogspot.com/2016/02/blog-post_70.html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71600" y="1535717"/>
            <a:ext cx="94488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分泌碳青黴醯水解酶之大腸桿菌</a:t>
            </a:r>
            <a:r>
              <a:rPr lang="en-US" altLang="zh-TW" sz="36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(</a:t>
            </a:r>
            <a:r>
              <a:rPr lang="en-US" altLang="zh-TW" sz="3600" dirty="0" err="1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CPEc</a:t>
            </a:r>
            <a:r>
              <a:rPr lang="en-US" altLang="zh-TW" sz="36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)</a:t>
            </a:r>
            <a:r>
              <a:rPr lang="zh-TW" altLang="en-US" sz="36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的</a:t>
            </a:r>
            <a:endParaRPr lang="en-US" altLang="zh-TW" sz="3600" dirty="0">
              <a:solidFill>
                <a:prstClr val="black"/>
              </a:solidFill>
              <a:latin typeface="Perpetua" panose="02020502060401020303" pitchFamily="18" charset="0"/>
              <a:ea typeface="標楷體" panose="03000509000000000000" pitchFamily="65" charset="-120"/>
            </a:endParaRPr>
          </a:p>
          <a:p>
            <a:r>
              <a:rPr lang="zh-TW" altLang="en-US" sz="36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抗藥性基因分析與其菌株的分子分型</a:t>
            </a:r>
            <a:endParaRPr lang="en-US" altLang="zh-TW" sz="3600" dirty="0">
              <a:solidFill>
                <a:prstClr val="black"/>
              </a:solidFill>
              <a:latin typeface="Perpetua" panose="02020502060401020303" pitchFamily="18" charset="0"/>
              <a:ea typeface="標楷體" panose="03000509000000000000" pitchFamily="65" charset="-120"/>
            </a:endParaRPr>
          </a:p>
          <a:p>
            <a:r>
              <a:rPr lang="en-US" altLang="zh-TW" sz="36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The </a:t>
            </a:r>
            <a:r>
              <a:rPr lang="en-US" altLang="zh-TW" sz="3600" dirty="0" err="1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Carbapenemase</a:t>
            </a:r>
            <a:r>
              <a:rPr lang="en-US" altLang="zh-TW" sz="36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 genes and Genetic Relatedness of </a:t>
            </a:r>
            <a:r>
              <a:rPr lang="en-US" altLang="zh-TW" sz="3600" dirty="0" err="1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Carbapenemase</a:t>
            </a:r>
            <a:r>
              <a:rPr lang="en-US" altLang="zh-TW" sz="36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-producing Escherichia coli</a:t>
            </a:r>
            <a:r>
              <a:rPr lang="zh-TW" altLang="en-US" sz="36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            </a:t>
            </a:r>
            <a:r>
              <a:rPr lang="zh-TW" altLang="en-US" sz="3600" dirty="0">
                <a:solidFill>
                  <a:prstClr val="white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                     </a:t>
            </a:r>
          </a:p>
        </p:txBody>
      </p:sp>
      <p:sp>
        <p:nvSpPr>
          <p:cNvPr id="6" name="副標題 2"/>
          <p:cNvSpPr txBox="1">
            <a:spLocks/>
          </p:cNvSpPr>
          <p:nvPr/>
        </p:nvSpPr>
        <p:spPr>
          <a:xfrm>
            <a:off x="1524000" y="3979856"/>
            <a:ext cx="9144000" cy="2211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指導教授：王振泰</a:t>
            </a:r>
            <a:r>
              <a:rPr lang="zh-TW" altLang="en-US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教授</a:t>
            </a:r>
            <a:endParaRPr lang="en-US" altLang="zh-TW" dirty="0" smtClean="0">
              <a:solidFill>
                <a:prstClr val="black"/>
              </a:solidFill>
              <a:latin typeface="Perpetua" panose="02020502060401020303" pitchFamily="18" charset="0"/>
              <a:ea typeface="標楷體" panose="03000509000000000000" pitchFamily="65" charset="-120"/>
            </a:endParaRPr>
          </a:p>
          <a:p>
            <a:r>
              <a:rPr lang="zh-TW" altLang="en-US" dirty="0" smtClean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指導老師：劉玉山老師</a:t>
            </a:r>
            <a:endParaRPr lang="en-US" altLang="zh-TW" dirty="0" smtClean="0">
              <a:solidFill>
                <a:prstClr val="black"/>
              </a:solidFill>
              <a:latin typeface="Perpetua" panose="02020502060401020303" pitchFamily="18" charset="0"/>
              <a:ea typeface="標楷體" panose="03000509000000000000" pitchFamily="65" charset="-120"/>
            </a:endParaRPr>
          </a:p>
          <a:p>
            <a:r>
              <a:rPr lang="en-US" altLang="zh-TW" dirty="0" smtClean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227 07</a:t>
            </a:r>
            <a:r>
              <a:rPr lang="zh-TW" altLang="en-US" dirty="0" smtClean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李家杰</a:t>
            </a:r>
            <a:endParaRPr lang="en-US" altLang="zh-TW" dirty="0">
              <a:solidFill>
                <a:prstClr val="black"/>
              </a:solidFill>
              <a:latin typeface="Perpetua" panose="02020502060401020303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7328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81784" y="264541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菌株培養</a:t>
            </a:r>
          </a:p>
        </p:txBody>
      </p:sp>
      <p:pic>
        <p:nvPicPr>
          <p:cNvPr id="7" name="圖片 6" descr="C:\Users\0823a\Desktop\2019EC(CRE)-家杰\culture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690688"/>
            <a:ext cx="3920067" cy="503015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文字方塊 7"/>
          <p:cNvSpPr txBox="1"/>
          <p:nvPr/>
        </p:nvSpPr>
        <p:spPr>
          <a:xfrm>
            <a:off x="4758266" y="1690688"/>
            <a:ext cx="72008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左圖</a:t>
            </a:r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利用</a:t>
            </a:r>
            <a:r>
              <a:rPr lang="zh-TW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三區劃線</a:t>
            </a:r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法</a:t>
            </a:r>
            <a:r>
              <a:rPr lang="zh-TW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培養出來的菌株</a:t>
            </a:r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TW" sz="4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TW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右下方</a:t>
            </a:r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</a:t>
            </a:r>
            <a:r>
              <a:rPr lang="en-US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single colony</a:t>
            </a:r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即為本研究</a:t>
            </a:r>
            <a:r>
              <a:rPr lang="zh-TW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中</a:t>
            </a:r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所使用的菌株</a:t>
            </a:r>
          </a:p>
        </p:txBody>
      </p:sp>
    </p:spTree>
    <p:extLst>
      <p:ext uri="{BB962C8B-B14F-4D97-AF65-F5344CB8AC3E}">
        <p14:creationId xmlns:p14="http://schemas.microsoft.com/office/powerpoint/2010/main" val="284372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字方塊 9"/>
          <p:cNvSpPr txBox="1"/>
          <p:nvPr/>
        </p:nvSpPr>
        <p:spPr>
          <a:xfrm>
            <a:off x="2118718" y="412525"/>
            <a:ext cx="66247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ID</a:t>
            </a:r>
            <a:r>
              <a:rPr lang="zh-TW" altLang="en-US" sz="4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鑑定─</a:t>
            </a:r>
            <a:r>
              <a:rPr lang="zh-TW" altLang="zh-TW" sz="4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菌落色澤分析</a:t>
            </a:r>
          </a:p>
          <a:p>
            <a:endParaRPr lang="zh-TW" altLang="en-US" sz="44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2" name="圖片 11" descr="C:\Users\0823a\Desktop\2019EC(CRE)-家杰\86274922_170931507685088_4660043218421809152_n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591733"/>
            <a:ext cx="3819055" cy="512910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文字方塊 12"/>
          <p:cNvSpPr txBox="1"/>
          <p:nvPr/>
        </p:nvSpPr>
        <p:spPr>
          <a:xfrm>
            <a:off x="4657254" y="2126417"/>
            <a:ext cx="691884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左圖、</a:t>
            </a:r>
            <a:r>
              <a:rPr lang="zh-TW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大腸桿菌在</a:t>
            </a:r>
            <a:r>
              <a:rPr lang="en-US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EMB(eosin methylene blue agar)</a:t>
            </a:r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的培養情形。若為</a:t>
            </a:r>
            <a:r>
              <a:rPr lang="zh-TW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大腸桿菌</a:t>
            </a:r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則</a:t>
            </a:r>
            <a:r>
              <a:rPr lang="zh-TW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會</a:t>
            </a:r>
            <a:r>
              <a:rPr lang="zh-TW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帶有</a:t>
            </a:r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藍</a:t>
            </a:r>
            <a:r>
              <a:rPr lang="zh-TW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綠色</a:t>
            </a:r>
            <a:r>
              <a:rPr lang="zh-TW" altLang="zh-TW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的金屬光澤</a:t>
            </a:r>
            <a:r>
              <a:rPr lang="zh-TW" altLang="en-US" sz="40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93043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14550" y="265477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EMB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伊紅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</a:t>
            </a:r>
          </a:p>
          <a:p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亞甲藍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550" y="5061458"/>
            <a:ext cx="3467100" cy="131445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4550" y="2211467"/>
            <a:ext cx="2343150" cy="1952625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6299200" y="1448892"/>
            <a:ext cx="5461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zh-TW" altLang="en-US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大腸桿菌（</a:t>
            </a:r>
            <a:r>
              <a:rPr lang="en-US" altLang="zh-TW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E. coli</a:t>
            </a:r>
            <a:r>
              <a:rPr lang="zh-TW" altLang="en-US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）能醱酵乳糖產生大量酸，使染料沉澱於生長表面，菌落呈</a:t>
            </a:r>
            <a:r>
              <a:rPr lang="zh-TW" altLang="en-US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藍綠色</a:t>
            </a:r>
            <a:r>
              <a:rPr lang="zh-TW" altLang="en-US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金屬綠光澤</a:t>
            </a:r>
            <a:endParaRPr lang="en-US" altLang="zh-TW" sz="24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zh-TW" altLang="en-US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其他大腸桿菌群如產氣桿菌（</a:t>
            </a:r>
            <a:r>
              <a:rPr lang="en-US" altLang="zh-TW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Enterobacter </a:t>
            </a:r>
            <a:r>
              <a:rPr lang="en-US" altLang="zh-TW" sz="2400" dirty="0" err="1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aerogenes</a:t>
            </a:r>
            <a:r>
              <a:rPr lang="zh-TW" altLang="en-US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）則產生黏液粉紅色菌落</a:t>
            </a:r>
            <a:endParaRPr lang="en-US" altLang="zh-TW" sz="24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zh-TW" altLang="en-US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不能醱酵之腸道桿菌則為無色半透明菌落。</a:t>
            </a:r>
          </a:p>
        </p:txBody>
      </p:sp>
    </p:spTree>
    <p:extLst>
      <p:ext uri="{BB962C8B-B14F-4D97-AF65-F5344CB8AC3E}">
        <p14:creationId xmlns:p14="http://schemas.microsoft.com/office/powerpoint/2010/main" val="298031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Picture 2" descr="a) Proposed mechanism for the reaction of... | Download Scientific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039" y="1190873"/>
            <a:ext cx="6166993" cy="5151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ositive indole reac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199" y="4033838"/>
            <a:ext cx="28575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Negative indole reacti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687" y="4001294"/>
            <a:ext cx="28575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2121581" y="467598"/>
            <a:ext cx="66247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ID</a:t>
            </a:r>
            <a:r>
              <a:rPr lang="zh-TW" altLang="en-US" sz="4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鑑定─</a:t>
            </a:r>
            <a:r>
              <a:rPr lang="en-US" altLang="zh-TW" sz="4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DMACA</a:t>
            </a:r>
            <a:r>
              <a:rPr lang="zh-TW" altLang="en-US" sz="4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/>
            </a:r>
            <a:br>
              <a:rPr lang="zh-TW" altLang="en-US" sz="4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endParaRPr lang="zh-TW" altLang="en-US" sz="44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683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99488" y="301117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鑑定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革蘭氏染色</a:t>
            </a:r>
          </a:p>
        </p:txBody>
      </p:sp>
      <p:pic>
        <p:nvPicPr>
          <p:cNvPr id="9" name="圖片 8" descr="https://scontent.ftpe8-3.fna.fbcdn.net/v/t1.15752-9/p1080x2048/86175862_1393098794204754_341129761759690752_n.jpg?_nc_cat=106&amp;_nc_ohc=BsBj3BhY8poAX_WYC5X&amp;_nc_ht=scontent.ftpe8-3.fna&amp;_nc_tp=6&amp;oh=8a1867b948a75520bd2c1bed55840a4c&amp;oe=5EC82919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8200" y="1469614"/>
            <a:ext cx="5187695" cy="51506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94619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75104" y="72822"/>
            <a:ext cx="10515600" cy="1325563"/>
          </a:xfrm>
        </p:spPr>
        <p:txBody>
          <a:bodyPr/>
          <a:lstStyle/>
          <a:p>
            <a:pPr lvl="0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Carbapenemase</a:t>
            </a:r>
            <a:r>
              <a:rPr lang="zh-TW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基因分型與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CPEc</a:t>
            </a:r>
            <a:r>
              <a:rPr lang="zh-TW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MLST</a:t>
            </a:r>
            <a:endParaRPr lang="zh-TW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0" name="圖片 9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416"/>
          <a:stretch/>
        </p:blipFill>
        <p:spPr bwMode="auto">
          <a:xfrm>
            <a:off x="1412725" y="2029471"/>
            <a:ext cx="2905082" cy="32379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文字方塊 10"/>
          <p:cNvSpPr txBox="1"/>
          <p:nvPr/>
        </p:nvSpPr>
        <p:spPr>
          <a:xfrm>
            <a:off x="1412725" y="5384219"/>
            <a:ext cx="31580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1-6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NDM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電泳圖</a:t>
            </a:r>
            <a:endParaRPr lang="zh-TW" altLang="en-US" sz="28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6219524" y="1574122"/>
            <a:ext cx="530013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GGGCTTTGTAGGGCGGCGCGTGCTGTTGGTCGATACCGCCTGGACCGATGACCAGACCGCCCAGATCCTCAACTGGATCA</a:t>
            </a:r>
          </a:p>
          <a:p>
            <a:r>
              <a:rPr lang="en-US" altLang="zh-TW" dirty="0">
                <a:solidFill>
                  <a:prstClr val="black"/>
                </a:solidFill>
              </a:rPr>
              <a:t>AGCAGGAGATCAACCTGCCGGTCGCGCTGGCGGTGGTGACTCACGCGCATCAGGACAAGATGGGCGGTATGGACGCGCTGCATGCGGCGGGGATTGCGACTTATGCCAATGCGTTGTCGAACCAGCTTGCCCCGCAAGAGGGGCTGGTTGCGGCGCAACACAGCCTGACTTTCGCCGCCAATGGCTGGGTCGAACCAGCAACCGCGCCCAACTTTGGCCCGCTCAAGGTATTTTACCCCGGCCCCGGCCACACCAGTGACAATATCACCGTTGGGATCGACGGCACCGACATCGCTTTTGGTGGCTGCCTGATCAAGGACAGCAAGGCCAAGTCGCTCGGCAATCTCGGTGATGCCGACACTGAGCACTACAA</a:t>
            </a:r>
          </a:p>
          <a:p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562248" y="5384219"/>
            <a:ext cx="4267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6</a:t>
            </a:r>
            <a:r>
              <a:rPr lang="zh-TW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NDM</a:t>
            </a:r>
            <a:r>
              <a:rPr lang="zh-TW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基因定序</a:t>
            </a:r>
          </a:p>
        </p:txBody>
      </p:sp>
      <p:cxnSp>
        <p:nvCxnSpPr>
          <p:cNvPr id="7" name="直線單箭頭接點 6"/>
          <p:cNvCxnSpPr/>
          <p:nvPr/>
        </p:nvCxnSpPr>
        <p:spPr>
          <a:xfrm flipH="1">
            <a:off x="4348203" y="4484303"/>
            <a:ext cx="222589" cy="111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/>
        </p:nvSpPr>
        <p:spPr>
          <a:xfrm>
            <a:off x="4601188" y="429963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NDM</a:t>
            </a:r>
            <a:endParaRPr lang="zh-TW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77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924" y="0"/>
            <a:ext cx="4829175" cy="67818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2724" y="0"/>
            <a:ext cx="46472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8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81784" y="319405"/>
            <a:ext cx="10515600" cy="1325563"/>
          </a:xfrm>
        </p:spPr>
        <p:txBody>
          <a:bodyPr/>
          <a:lstStyle/>
          <a:p>
            <a:r>
              <a:rPr lang="en-US" altLang="zh-TW" dirty="0" err="1">
                <a:latin typeface="Perpetua" panose="02020502060401020303" pitchFamily="18" charset="0"/>
                <a:ea typeface="標楷體" panose="03000509000000000000" pitchFamily="65" charset="-120"/>
              </a:rPr>
              <a:t>Sensititre</a:t>
            </a:r>
            <a:r>
              <a:rPr lang="en-US" altLang="zh-TW" dirty="0">
                <a:latin typeface="Perpetua" panose="02020502060401020303" pitchFamily="18" charset="0"/>
                <a:ea typeface="標楷體" panose="03000509000000000000" pitchFamily="65" charset="-120"/>
              </a:rPr>
              <a:t> MIC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測定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7" name="圖片 6" descr="C:\Users\0823a\Desktop\2019EC(CRE)-家杰\20200206 sensitire\6-1.bmp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44968"/>
            <a:ext cx="5855208" cy="3920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圖片 7" descr="C:\Users\0823a\Desktop\2019EC(CRE)-家杰\20200206 sensitire\6.bmp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1992" y="1580958"/>
            <a:ext cx="6160008" cy="4048957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文字方塊 11"/>
          <p:cNvSpPr txBox="1"/>
          <p:nvPr/>
        </p:nvSpPr>
        <p:spPr>
          <a:xfrm>
            <a:off x="8528250" y="5693925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分析結果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2263275" y="5693925"/>
            <a:ext cx="2904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原始盤面</a:t>
            </a:r>
          </a:p>
        </p:txBody>
      </p:sp>
    </p:spTree>
    <p:extLst>
      <p:ext uri="{BB962C8B-B14F-4D97-AF65-F5344CB8AC3E}">
        <p14:creationId xmlns:p14="http://schemas.microsoft.com/office/powerpoint/2010/main" val="2359043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54936" y="374269"/>
            <a:ext cx="10515600" cy="1325563"/>
          </a:xfrm>
        </p:spPr>
        <p:txBody>
          <a:bodyPr/>
          <a:lstStyle/>
          <a:p>
            <a:r>
              <a:rPr lang="en-US" altLang="zh-TW" dirty="0" err="1">
                <a:latin typeface="Perpetua" panose="02020502060401020303" pitchFamily="18" charset="0"/>
                <a:ea typeface="標楷體" panose="03000509000000000000" pitchFamily="65" charset="-120"/>
              </a:rPr>
              <a:t>Sensititre</a:t>
            </a:r>
            <a:r>
              <a:rPr lang="en-US" altLang="zh-TW" dirty="0">
                <a:latin typeface="Perpetua" panose="02020502060401020303" pitchFamily="18" charset="0"/>
                <a:ea typeface="標楷體" panose="03000509000000000000" pitchFamily="65" charset="-120"/>
              </a:rPr>
              <a:t> MIC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測定：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48" y="1821493"/>
            <a:ext cx="6906302" cy="4191268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3349" y="1124537"/>
            <a:ext cx="5308175" cy="582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9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26111" y="280606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研究討論</a:t>
            </a:r>
          </a:p>
        </p:txBody>
      </p:sp>
      <p:sp>
        <p:nvSpPr>
          <p:cNvPr id="15" name="矩形 14"/>
          <p:cNvSpPr/>
          <p:nvPr/>
        </p:nvSpPr>
        <p:spPr>
          <a:xfrm>
            <a:off x="676656" y="1790306"/>
            <a:ext cx="10808208" cy="47467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16" name="橢圓 15"/>
          <p:cNvSpPr/>
          <p:nvPr/>
        </p:nvSpPr>
        <p:spPr>
          <a:xfrm>
            <a:off x="1091277" y="1983296"/>
            <a:ext cx="5474115" cy="361948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7514651" y="2359883"/>
            <a:ext cx="1069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KPC-2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4227956" y="1429827"/>
            <a:ext cx="4356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Carbapenem-resistant </a:t>
            </a:r>
            <a:r>
              <a:rPr lang="en-US" altLang="zh-TW" dirty="0" err="1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enterobacteriaceae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19" name="橢圓 18"/>
          <p:cNvSpPr/>
          <p:nvPr/>
        </p:nvSpPr>
        <p:spPr>
          <a:xfrm>
            <a:off x="1846659" y="3006228"/>
            <a:ext cx="1721358" cy="17409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0" name="橢圓 19"/>
          <p:cNvSpPr/>
          <p:nvPr/>
        </p:nvSpPr>
        <p:spPr>
          <a:xfrm>
            <a:off x="3945493" y="2809064"/>
            <a:ext cx="2377440" cy="2057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1780794" y="2205342"/>
            <a:ext cx="1325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NDM-5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3814050" y="2725864"/>
            <a:ext cx="1243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ST</a:t>
            </a:r>
            <a:r>
              <a:rPr lang="zh-TW" altLang="zh-TW" dirty="0">
                <a:solidFill>
                  <a:prstClr val="black"/>
                </a:solidFill>
              </a:rPr>
              <a:t>（</a:t>
            </a:r>
            <a:r>
              <a:rPr lang="en-US" altLang="zh-TW" dirty="0">
                <a:solidFill>
                  <a:prstClr val="black"/>
                </a:solidFill>
              </a:rPr>
              <a:t>617</a:t>
            </a:r>
            <a:r>
              <a:rPr lang="zh-TW" altLang="zh-TW" dirty="0">
                <a:solidFill>
                  <a:prstClr val="black"/>
                </a:solidFill>
              </a:rPr>
              <a:t>）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4289680" y="3671364"/>
            <a:ext cx="1785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6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17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34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35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1664208" y="2931790"/>
            <a:ext cx="1394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ST</a:t>
            </a:r>
            <a:r>
              <a:rPr lang="zh-TW" altLang="zh-TW" dirty="0">
                <a:solidFill>
                  <a:prstClr val="black"/>
                </a:solidFill>
              </a:rPr>
              <a:t>（</a:t>
            </a:r>
            <a:r>
              <a:rPr lang="en-US" altLang="zh-TW" dirty="0">
                <a:solidFill>
                  <a:prstClr val="black"/>
                </a:solidFill>
              </a:rPr>
              <a:t>2171</a:t>
            </a:r>
            <a:r>
              <a:rPr lang="zh-TW" altLang="zh-TW" dirty="0">
                <a:solidFill>
                  <a:prstClr val="black"/>
                </a:solidFill>
              </a:rPr>
              <a:t>）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2026111" y="3692052"/>
            <a:ext cx="1453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25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28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31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6" name="橢圓 25"/>
          <p:cNvSpPr/>
          <p:nvPr/>
        </p:nvSpPr>
        <p:spPr>
          <a:xfrm>
            <a:off x="7195185" y="2112264"/>
            <a:ext cx="3905631" cy="39593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7" name="橢圓 26"/>
          <p:cNvSpPr/>
          <p:nvPr/>
        </p:nvSpPr>
        <p:spPr>
          <a:xfrm>
            <a:off x="9148000" y="3030760"/>
            <a:ext cx="1858518" cy="2208276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9034272" y="3079742"/>
            <a:ext cx="1243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ST</a:t>
            </a:r>
            <a:r>
              <a:rPr lang="zh-TW" altLang="zh-TW" dirty="0">
                <a:solidFill>
                  <a:prstClr val="black"/>
                </a:solidFill>
              </a:rPr>
              <a:t>（</a:t>
            </a:r>
            <a:r>
              <a:rPr lang="en-US" altLang="zh-TW" dirty="0">
                <a:solidFill>
                  <a:prstClr val="black"/>
                </a:solidFill>
              </a:rPr>
              <a:t>131</a:t>
            </a:r>
            <a:r>
              <a:rPr lang="zh-TW" altLang="zh-TW" dirty="0">
                <a:solidFill>
                  <a:prstClr val="black"/>
                </a:solidFill>
              </a:rPr>
              <a:t>）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9385172" y="3811732"/>
            <a:ext cx="1459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32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33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36</a:t>
            </a:r>
          </a:p>
          <a:p>
            <a:r>
              <a:rPr lang="en-US" altLang="zh-TW" dirty="0">
                <a:solidFill>
                  <a:prstClr val="black"/>
                </a:solidFill>
              </a:rPr>
              <a:t>37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46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7575804" y="3195852"/>
            <a:ext cx="1585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9(ST457)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31" name="文字方塊 30"/>
          <p:cNvSpPr txBox="1"/>
          <p:nvPr/>
        </p:nvSpPr>
        <p:spPr>
          <a:xfrm>
            <a:off x="7370634" y="3843730"/>
            <a:ext cx="1585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11(ST410)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7581804" y="4308312"/>
            <a:ext cx="1585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22(ST1193)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7791829" y="4816423"/>
            <a:ext cx="1585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42(ST4663)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891112" y="5677218"/>
            <a:ext cx="69007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prstClr val="black"/>
                </a:solidFill>
              </a:rPr>
              <a:t>1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2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3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4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5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7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8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10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12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13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14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15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16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18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19</a:t>
            </a:r>
          </a:p>
          <a:p>
            <a:r>
              <a:rPr lang="en-US" altLang="zh-TW" dirty="0">
                <a:solidFill>
                  <a:prstClr val="black"/>
                </a:solidFill>
              </a:rPr>
              <a:t>20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21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23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24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26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27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29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30</a:t>
            </a:r>
            <a:r>
              <a:rPr lang="zh-TW" altLang="zh-TW" dirty="0">
                <a:solidFill>
                  <a:prstClr val="black"/>
                </a:solidFill>
              </a:rPr>
              <a:t> 、</a:t>
            </a:r>
            <a:r>
              <a:rPr lang="en-US" altLang="zh-TW" dirty="0">
                <a:solidFill>
                  <a:prstClr val="black"/>
                </a:solidFill>
              </a:rPr>
              <a:t>38 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39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40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41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43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44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45</a:t>
            </a:r>
            <a:r>
              <a:rPr lang="zh-TW" altLang="zh-TW" dirty="0">
                <a:solidFill>
                  <a:prstClr val="black"/>
                </a:solidFill>
              </a:rPr>
              <a:t>、</a:t>
            </a:r>
            <a:r>
              <a:rPr lang="en-US" altLang="zh-TW" dirty="0">
                <a:solidFill>
                  <a:prstClr val="black"/>
                </a:solidFill>
              </a:rPr>
              <a:t>47</a:t>
            </a:r>
          </a:p>
          <a:p>
            <a:endParaRPr lang="zh-TW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3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48840" y="365125"/>
            <a:ext cx="920496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研究動機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    學習演化學時，接觸到了細菌的抗藥性，對此也產生了興趣，在看一些文獻時接觸到了</a:t>
            </a:r>
            <a:r>
              <a:rPr lang="en-US" altLang="zh-TW" sz="3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Carbapenem-resistent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類的細菌，剛好找到台大醫院的王振泰醫師有在進行此方面的研究，就此展開專研生涯。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5025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08735" y="224509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研究討論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14" y="1550072"/>
            <a:ext cx="8134250" cy="4936480"/>
          </a:xfrm>
          <a:prstGeom prst="rect">
            <a:avLst/>
          </a:prstGeom>
        </p:spPr>
      </p:pic>
      <p:sp>
        <p:nvSpPr>
          <p:cNvPr id="6" name="內容版面配置區 2"/>
          <p:cNvSpPr>
            <a:spLocks noGrp="1"/>
          </p:cNvSpPr>
          <p:nvPr>
            <p:ph idx="1"/>
          </p:nvPr>
        </p:nvSpPr>
        <p:spPr>
          <a:xfrm>
            <a:off x="8360664" y="1391168"/>
            <a:ext cx="3721608" cy="49364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en-US" altLang="zh-TW" sz="2400" dirty="0"/>
              <a:t> </a:t>
            </a:r>
            <a:r>
              <a:rPr lang="en-US" altLang="zh-TW" sz="2400" dirty="0" err="1"/>
              <a:t>Tigecycline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spcBef>
                <a:spcPts val="2400"/>
              </a:spcBef>
              <a:buNone/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缺點：</a:t>
            </a:r>
            <a:r>
              <a:rPr lang="zh-TW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血液中濃度偏低</a:t>
            </a:r>
            <a:endParaRPr lang="en-US" altLang="zh-TW" sz="2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>
              <a:spcBef>
                <a:spcPts val="2400"/>
              </a:spcBef>
              <a:buNone/>
            </a:pP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en-US" altLang="zh-TW" sz="2400" dirty="0"/>
              <a:t>Amikacin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spcBef>
                <a:spcPts val="2400"/>
              </a:spcBef>
              <a:buNone/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缺點：</a:t>
            </a:r>
            <a:r>
              <a:rPr lang="zh-TW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本身不能單獨使用來治療細菌感染，必須與其他種抗生素合併使用</a:t>
            </a:r>
            <a:endParaRPr lang="en-US" altLang="zh-TW" sz="2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>
              <a:spcBef>
                <a:spcPts val="2400"/>
              </a:spcBef>
              <a:buNone/>
            </a:pP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en-US" altLang="zh-TW" sz="2400" dirty="0"/>
              <a:t>Nitrofurantoin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缺點：</a:t>
            </a:r>
            <a:r>
              <a:rPr lang="zh-TW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在人體的副作用過大（拉肚子、過敏等）</a:t>
            </a:r>
            <a:endParaRPr lang="zh-TW" altLang="en-US" sz="2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2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45792" y="365125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研究結論</a:t>
            </a:r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847024" y="1420160"/>
            <a:ext cx="1094001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8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 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MIC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測試中可看出，</a:t>
            </a:r>
            <a:r>
              <a:rPr lang="en-US" altLang="zh-TW" sz="2800" dirty="0" err="1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CPEc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僅對少數的抗生素有較好的</a:t>
            </a:r>
            <a:r>
              <a:rPr lang="zh-TW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反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應</a:t>
            </a:r>
            <a:endParaRPr lang="en-US" altLang="zh-TW" sz="28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8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zh-TW" altLang="en-US" sz="28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47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株的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CREc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菌株中，有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16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株為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CPEc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，其比率為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34.0%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28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8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 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16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株的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CPEc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中，</a:t>
            </a:r>
            <a:endParaRPr lang="en-US" altLang="zh-TW" sz="28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9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株帶有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KPC-2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基因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，其中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株屬於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ST 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131</a:t>
            </a:r>
          </a:p>
          <a:p>
            <a:pPr>
              <a:lnSpc>
                <a:spcPct val="150000"/>
              </a:lnSpc>
            </a:pPr>
            <a:r>
              <a:rPr lang="zh-TW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7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株帶有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NDM-5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基因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其中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株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屬於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ST 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617</a:t>
            </a:r>
          </a:p>
          <a:p>
            <a:pPr>
              <a:lnSpc>
                <a:spcPct val="150000"/>
              </a:lnSpc>
            </a:pPr>
            <a:r>
              <a:rPr lang="zh-TW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                        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另外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株屬於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ST 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2171</a:t>
            </a:r>
          </a:p>
          <a:p>
            <a:pPr>
              <a:lnSpc>
                <a:spcPct val="150000"/>
              </a:lnSpc>
            </a:pPr>
            <a:r>
              <a:rPr lang="zh-TW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這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結果顯示，這些</a:t>
            </a:r>
            <a:r>
              <a:rPr lang="en-US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CPEc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菌株，大部分源自三個同源的祖先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zh-TW" altLang="en-US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沒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有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水平擴散的現象</a:t>
            </a:r>
            <a:r>
              <a:rPr lang="zh-TW" altLang="zh-TW" sz="28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zh-TW" altLang="en-US" sz="28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66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72640" y="310261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參考文獻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Perpetua" panose="02020502060401020303" pitchFamily="18" charset="0"/>
              </a:rPr>
              <a:t>1. Wayne: CLSI. Clinical and Laboratory Standards Institute. Methods for Dilution Antimicrobial Susceptibility Tests for Bacteria That Grow Aerobically: 11</a:t>
            </a:r>
            <a:r>
              <a:rPr lang="en-US" altLang="zh-TW" baseline="30000" dirty="0">
                <a:latin typeface="Perpetua" panose="02020502060401020303" pitchFamily="18" charset="0"/>
              </a:rPr>
              <a:t>th</a:t>
            </a:r>
            <a:r>
              <a:rPr lang="en-US" altLang="zh-TW" dirty="0">
                <a:latin typeface="Perpetua" panose="02020502060401020303" pitchFamily="18" charset="0"/>
              </a:rPr>
              <a:t> edition M07 2018.</a:t>
            </a:r>
            <a:endParaRPr lang="zh-TW" altLang="zh-TW" dirty="0">
              <a:latin typeface="Perpetua" panose="02020502060401020303" pitchFamily="18" charset="0"/>
            </a:endParaRPr>
          </a:p>
          <a:p>
            <a:pPr marL="0" indent="0">
              <a:buNone/>
            </a:pPr>
            <a:r>
              <a:rPr lang="en-US" altLang="zh-TW" dirty="0">
                <a:latin typeface="Perpetua" panose="02020502060401020303" pitchFamily="18" charset="0"/>
              </a:rPr>
              <a:t>2.</a:t>
            </a:r>
            <a:r>
              <a:rPr lang="zh-TW" altLang="zh-TW" dirty="0">
                <a:latin typeface="Perpetua" panose="02020502060401020303" pitchFamily="18" charset="0"/>
                <a:ea typeface="標楷體" panose="03000509000000000000" pitchFamily="65" charset="-120"/>
              </a:rPr>
              <a:t>蔡人植，胡婉妍，王振泰。碳青黴烯（</a:t>
            </a:r>
            <a:r>
              <a:rPr lang="en-US" altLang="zh-TW" dirty="0" err="1">
                <a:latin typeface="Perpetua" panose="02020502060401020303" pitchFamily="18" charset="0"/>
                <a:ea typeface="標楷體" panose="03000509000000000000" pitchFamily="65" charset="-120"/>
              </a:rPr>
              <a:t>carbapenem</a:t>
            </a:r>
            <a:r>
              <a:rPr lang="zh-TW" altLang="zh-TW" dirty="0">
                <a:latin typeface="Perpetua" panose="02020502060401020303" pitchFamily="18" charset="0"/>
                <a:ea typeface="標楷體" panose="03000509000000000000" pitchFamily="65" charset="-120"/>
              </a:rPr>
              <a:t>）抗藥性腸道菌：抗藥性機轉與感染控制。臺灣醫學</a:t>
            </a:r>
            <a:r>
              <a:rPr lang="en-US" altLang="zh-TW" dirty="0">
                <a:latin typeface="Perpetua" panose="02020502060401020303" pitchFamily="18" charset="0"/>
                <a:ea typeface="標楷體" panose="03000509000000000000" pitchFamily="65" charset="-120"/>
              </a:rPr>
              <a:t>2012;16:404-409</a:t>
            </a:r>
            <a:r>
              <a:rPr lang="zh-TW" altLang="zh-TW" dirty="0">
                <a:latin typeface="Perpetua" panose="02020502060401020303" pitchFamily="18" charset="0"/>
                <a:ea typeface="標楷體" panose="03000509000000000000" pitchFamily="65" charset="-120"/>
              </a:rPr>
              <a:t>。</a:t>
            </a:r>
            <a:endParaRPr lang="en-US" altLang="zh-TW" dirty="0">
              <a:latin typeface="Perpetua" panose="02020502060401020303" pitchFamily="18" charset="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dirty="0">
                <a:latin typeface="Perpetua" panose="02020502060401020303" pitchFamily="18" charset="0"/>
              </a:rPr>
              <a:t>3.</a:t>
            </a:r>
            <a:r>
              <a:rPr lang="en-US" altLang="zh-TW" dirty="0">
                <a:latin typeface="Perpetua" panose="02020502060401020303" pitchFamily="18" charset="0"/>
                <a:hlinkClick r:id="rId3"/>
              </a:rPr>
              <a:t> Tang</a:t>
            </a:r>
            <a:r>
              <a:rPr lang="en-US" altLang="zh-TW" dirty="0">
                <a:latin typeface="Perpetua" panose="02020502060401020303" pitchFamily="18" charset="0"/>
              </a:rPr>
              <a:t> B,  Chang J,  </a:t>
            </a:r>
            <a:r>
              <a:rPr lang="en-US" altLang="zh-TW" dirty="0">
                <a:latin typeface="Perpetua" panose="02020502060401020303" pitchFamily="18" charset="0"/>
                <a:hlinkClick r:id="rId4"/>
              </a:rPr>
              <a:t>Cao</a:t>
            </a:r>
            <a:r>
              <a:rPr lang="en-US" altLang="zh-TW" dirty="0">
                <a:latin typeface="Perpetua" panose="02020502060401020303" pitchFamily="18" charset="0"/>
              </a:rPr>
              <a:t> LJ,  </a:t>
            </a:r>
            <a:r>
              <a:rPr lang="en-US" altLang="zh-TW" dirty="0">
                <a:latin typeface="Perpetua" panose="02020502060401020303" pitchFamily="18" charset="0"/>
                <a:hlinkClick r:id="rId5"/>
              </a:rPr>
              <a:t>Luo</a:t>
            </a:r>
            <a:r>
              <a:rPr lang="en-US" altLang="zh-TW" dirty="0">
                <a:latin typeface="Perpetua" panose="02020502060401020303" pitchFamily="18" charset="0"/>
              </a:rPr>
              <a:t> Q, </a:t>
            </a:r>
            <a:r>
              <a:rPr lang="en-US" altLang="zh-TW" dirty="0">
                <a:latin typeface="Perpetua" panose="02020502060401020303" pitchFamily="18" charset="0"/>
                <a:hlinkClick r:id="rId6"/>
              </a:rPr>
              <a:t> Xu</a:t>
            </a:r>
            <a:r>
              <a:rPr lang="en-US" altLang="zh-TW" dirty="0">
                <a:latin typeface="Perpetua" panose="02020502060401020303" pitchFamily="18" charset="0"/>
              </a:rPr>
              <a:t> H,  </a:t>
            </a:r>
            <a:r>
              <a:rPr lang="en-US" altLang="zh-TW" dirty="0" err="1">
                <a:latin typeface="Perpetua" panose="02020502060401020303" pitchFamily="18" charset="0"/>
              </a:rPr>
              <a:t>Lyu</a:t>
            </a:r>
            <a:r>
              <a:rPr lang="en-US" altLang="zh-TW" dirty="0">
                <a:latin typeface="Perpetua" panose="02020502060401020303" pitchFamily="18" charset="0"/>
              </a:rPr>
              <a:t> WT, et al. Characterization of an NDM-5 </a:t>
            </a:r>
            <a:r>
              <a:rPr lang="en-US" altLang="zh-TW" dirty="0" err="1">
                <a:latin typeface="Perpetua" panose="02020502060401020303" pitchFamily="18" charset="0"/>
              </a:rPr>
              <a:t>carbapenemase</a:t>
            </a:r>
            <a:r>
              <a:rPr lang="en-US" altLang="zh-TW" dirty="0">
                <a:latin typeface="Perpetua" panose="02020502060401020303" pitchFamily="18" charset="0"/>
              </a:rPr>
              <a:t>-producing  Escherichia coli  ST156 isolate from a poultry farm in Zhejiang, China. BMC </a:t>
            </a:r>
            <a:r>
              <a:rPr lang="en-US" altLang="zh-TW" dirty="0" err="1">
                <a:latin typeface="Perpetua" panose="02020502060401020303" pitchFamily="18" charset="0"/>
              </a:rPr>
              <a:t>Microbiol</a:t>
            </a:r>
            <a:r>
              <a:rPr lang="en-US" altLang="zh-TW" dirty="0">
                <a:latin typeface="Perpetua" panose="02020502060401020303" pitchFamily="18" charset="0"/>
              </a:rPr>
              <a:t> 2019;19:82</a:t>
            </a:r>
          </a:p>
        </p:txBody>
      </p:sp>
    </p:spTree>
    <p:extLst>
      <p:ext uri="{BB962C8B-B14F-4D97-AF65-F5344CB8AC3E}">
        <p14:creationId xmlns:p14="http://schemas.microsoft.com/office/powerpoint/2010/main" val="275782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09216" y="346837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圖片來源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>
                <a:hlinkClick r:id="rId3"/>
              </a:rPr>
              <a:t>http://jerryljw.blogspot.com/2015/02/blog-post_5.html</a:t>
            </a:r>
            <a:endParaRPr lang="en-US" altLang="zh-TW" dirty="0"/>
          </a:p>
          <a:p>
            <a:pPr marL="514350" indent="-514350">
              <a:buAutoNum type="arabicPeriod"/>
            </a:pPr>
            <a:r>
              <a:rPr lang="en-US" altLang="zh-TW" dirty="0">
                <a:hlinkClick r:id="rId4"/>
              </a:rPr>
              <a:t>http://jerryljw.blogspot.com/2016/02/blog-post_70.html</a:t>
            </a:r>
            <a:endParaRPr lang="en-US" altLang="zh-TW" dirty="0"/>
          </a:p>
          <a:p>
            <a:pPr marL="514350" indent="-514350">
              <a:buAutoNum type="arabicPeriod"/>
            </a:pPr>
            <a:r>
              <a:rPr lang="en-US" altLang="zh-TW" dirty="0">
                <a:hlinkClick r:id="rId5"/>
              </a:rPr>
              <a:t>https://microbewiki.kenyon.edu/index.php/Carbapenem-resistant_Enterobacteriaceae_(CRE)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6850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1527744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致謝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49956" y="3074688"/>
            <a:ext cx="2794000" cy="3323656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王振泰教授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戴惠敏學姊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劉玉山老師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378" y="126239"/>
            <a:ext cx="5807244" cy="387505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7336" y="2853307"/>
            <a:ext cx="6001521" cy="400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675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t="7734"/>
          <a:stretch/>
        </p:blipFill>
        <p:spPr>
          <a:xfrm>
            <a:off x="2113189" y="844381"/>
            <a:ext cx="8968391" cy="6206125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7894729" y="1745541"/>
            <a:ext cx="2441841" cy="138207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prstClr val="white"/>
              </a:solidFill>
            </a:endParaRPr>
          </a:p>
        </p:txBody>
      </p:sp>
      <p:sp>
        <p:nvSpPr>
          <p:cNvPr id="11" name="標題 1"/>
          <p:cNvSpPr txBox="1">
            <a:spLocks/>
          </p:cNvSpPr>
          <p:nvPr/>
        </p:nvSpPr>
        <p:spPr>
          <a:xfrm>
            <a:off x="2023194" y="-11907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Carbapenem</a:t>
            </a:r>
            <a:r>
              <a:rPr lang="zh-TW" altLang="en-US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作用機轉</a:t>
            </a:r>
          </a:p>
        </p:txBody>
      </p:sp>
    </p:spTree>
    <p:extLst>
      <p:ext uri="{BB962C8B-B14F-4D97-AF65-F5344CB8AC3E}">
        <p14:creationId xmlns:p14="http://schemas.microsoft.com/office/powerpoint/2010/main" val="190286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08048" y="-85376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細菌對抗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Carbapenem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的機轉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t="16533"/>
          <a:stretch/>
        </p:blipFill>
        <p:spPr>
          <a:xfrm>
            <a:off x="1524000" y="1027906"/>
            <a:ext cx="9144000" cy="5724144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1289304" y="2404872"/>
            <a:ext cx="3355848" cy="134416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6" name="橢圓 5"/>
          <p:cNvSpPr/>
          <p:nvPr/>
        </p:nvSpPr>
        <p:spPr>
          <a:xfrm>
            <a:off x="1289304" y="3803904"/>
            <a:ext cx="2432304" cy="134416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7" name="橢圓 6"/>
          <p:cNvSpPr/>
          <p:nvPr/>
        </p:nvSpPr>
        <p:spPr>
          <a:xfrm>
            <a:off x="7165848" y="4322064"/>
            <a:ext cx="3112008" cy="134416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903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/>
          <p:cNvSpPr txBox="1"/>
          <p:nvPr/>
        </p:nvSpPr>
        <p:spPr>
          <a:xfrm>
            <a:off x="84666" y="1487488"/>
            <a:ext cx="5060484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 </a:t>
            </a:r>
            <a:r>
              <a:rPr lang="en-US" altLang="zh-TW" sz="2800" dirty="0">
                <a:solidFill>
                  <a:srgbClr val="00B050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extended-spectrum </a:t>
            </a:r>
            <a:r>
              <a:rPr lang="en-US" altLang="zh-TW" sz="2800" dirty="0">
                <a:solidFill>
                  <a:srgbClr val="00B050"/>
                </a:solidFill>
                <a:latin typeface="Symbol" panose="05050102010706020507" pitchFamily="18" charset="2"/>
                <a:ea typeface="標楷體" panose="03000509000000000000" pitchFamily="65" charset="-120"/>
              </a:rPr>
              <a:t>b</a:t>
            </a:r>
            <a:r>
              <a:rPr lang="en-US" altLang="zh-TW" sz="2800" dirty="0">
                <a:solidFill>
                  <a:srgbClr val="00B050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-lactamase (ESBL)-producing </a:t>
            </a:r>
          </a:p>
          <a:p>
            <a:r>
              <a:rPr lang="en-US" altLang="zh-TW" sz="28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+</a:t>
            </a:r>
            <a:r>
              <a:rPr lang="en-US" altLang="zh-TW" sz="2800" dirty="0">
                <a:solidFill>
                  <a:srgbClr val="ED7D31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modified </a:t>
            </a:r>
            <a:r>
              <a:rPr lang="en-US" altLang="zh-TW" sz="2800" dirty="0" err="1">
                <a:solidFill>
                  <a:srgbClr val="ED7D31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porin</a:t>
            </a:r>
            <a:r>
              <a:rPr lang="en-US" altLang="zh-TW" sz="2800" dirty="0">
                <a:solidFill>
                  <a:srgbClr val="ED7D31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 </a:t>
            </a:r>
          </a:p>
          <a:p>
            <a:r>
              <a:rPr lang="en-US" altLang="zh-TW" sz="28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 </a:t>
            </a:r>
            <a:r>
              <a:rPr lang="en-US" altLang="zh-TW" sz="2800" dirty="0">
                <a:solidFill>
                  <a:srgbClr val="00B050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ESBL-producing</a:t>
            </a:r>
            <a:r>
              <a:rPr lang="en-US" altLang="zh-TW" sz="28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 </a:t>
            </a:r>
          </a:p>
          <a:p>
            <a:r>
              <a:rPr lang="en-US" altLang="zh-TW" sz="28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+ </a:t>
            </a:r>
            <a:r>
              <a:rPr lang="en-US" altLang="zh-TW" sz="2800" dirty="0">
                <a:solidFill>
                  <a:srgbClr val="FF0000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up-regulation of efflux pump</a:t>
            </a:r>
            <a:endParaRPr lang="zh-TW" altLang="zh-TW" sz="2800" dirty="0">
              <a:solidFill>
                <a:srgbClr val="FF0000"/>
              </a:solidFill>
              <a:latin typeface="Perpetua" panose="02020502060401020303" pitchFamily="18" charset="0"/>
              <a:ea typeface="標楷體" panose="03000509000000000000" pitchFamily="65" charset="-120"/>
            </a:endParaRPr>
          </a:p>
          <a:p>
            <a:r>
              <a:rPr lang="en-US" altLang="zh-TW" sz="28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 </a:t>
            </a:r>
            <a:r>
              <a:rPr lang="en-US" altLang="zh-TW" sz="2800" dirty="0">
                <a:solidFill>
                  <a:srgbClr val="5B9BD5">
                    <a:lumMod val="75000"/>
                  </a:srgbClr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Amp-C </a:t>
            </a:r>
            <a:r>
              <a:rPr lang="en-US" altLang="zh-TW" sz="2800" dirty="0">
                <a:solidFill>
                  <a:srgbClr val="0070C0"/>
                </a:solidFill>
                <a:latin typeface="Symbol" panose="05050102010706020507" pitchFamily="18" charset="2"/>
                <a:ea typeface="標楷體" panose="03000509000000000000" pitchFamily="65" charset="-120"/>
              </a:rPr>
              <a:t>b</a:t>
            </a:r>
            <a:r>
              <a:rPr lang="en-US" altLang="zh-TW" sz="2800" dirty="0">
                <a:solidFill>
                  <a:srgbClr val="5B9BD5">
                    <a:lumMod val="75000"/>
                  </a:srgbClr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-lactamase-producing</a:t>
            </a:r>
          </a:p>
          <a:p>
            <a:r>
              <a:rPr lang="en-US" altLang="zh-TW" sz="28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+ </a:t>
            </a:r>
            <a:r>
              <a:rPr lang="en-US" altLang="zh-TW" sz="2800" dirty="0">
                <a:solidFill>
                  <a:srgbClr val="ED7D31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modified </a:t>
            </a:r>
            <a:r>
              <a:rPr lang="en-US" altLang="zh-TW" sz="2800" dirty="0" err="1">
                <a:solidFill>
                  <a:srgbClr val="ED7D31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porin</a:t>
            </a:r>
            <a:r>
              <a:rPr lang="en-US" altLang="zh-TW" sz="2800" dirty="0">
                <a:solidFill>
                  <a:srgbClr val="ED7D31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 </a:t>
            </a:r>
            <a:endParaRPr lang="zh-TW" altLang="zh-TW" sz="2800" dirty="0">
              <a:solidFill>
                <a:srgbClr val="ED7D31"/>
              </a:solidFill>
              <a:latin typeface="Perpetua" panose="02020502060401020303" pitchFamily="18" charset="0"/>
              <a:ea typeface="標楷體" panose="03000509000000000000" pitchFamily="65" charset="-120"/>
            </a:endParaRPr>
          </a:p>
          <a:p>
            <a:r>
              <a:rPr lang="en-US" altLang="zh-TW" sz="28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 </a:t>
            </a:r>
            <a:r>
              <a:rPr lang="en-US" altLang="zh-TW" sz="2800" dirty="0">
                <a:solidFill>
                  <a:srgbClr val="5B9BD5">
                    <a:lumMod val="75000"/>
                  </a:srgbClr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Amp-C </a:t>
            </a:r>
            <a:r>
              <a:rPr lang="en-US" altLang="zh-TW" sz="2800" dirty="0">
                <a:solidFill>
                  <a:srgbClr val="0070C0"/>
                </a:solidFill>
                <a:latin typeface="Symbol" panose="05050102010706020507" pitchFamily="18" charset="2"/>
                <a:ea typeface="標楷體" panose="03000509000000000000" pitchFamily="65" charset="-120"/>
              </a:rPr>
              <a:t>b</a:t>
            </a:r>
            <a:r>
              <a:rPr lang="en-US" altLang="zh-TW" sz="2800" dirty="0">
                <a:solidFill>
                  <a:srgbClr val="5B9BD5">
                    <a:lumMod val="75000"/>
                  </a:srgbClr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-lactamase-producing </a:t>
            </a:r>
            <a:r>
              <a:rPr lang="en-US" altLang="zh-TW" sz="28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+ </a:t>
            </a:r>
            <a:r>
              <a:rPr lang="en-US" altLang="zh-TW" sz="2800" dirty="0">
                <a:solidFill>
                  <a:srgbClr val="FF0000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up-regulation of efflux pump</a:t>
            </a:r>
          </a:p>
          <a:p>
            <a:endParaRPr lang="zh-TW" altLang="zh-TW" sz="2800" dirty="0">
              <a:solidFill>
                <a:srgbClr val="FF0000"/>
              </a:solidFill>
              <a:latin typeface="Perpetua" panose="02020502060401020303" pitchFamily="18" charset="0"/>
              <a:ea typeface="標楷體" panose="03000509000000000000" pitchFamily="65" charset="-120"/>
            </a:endParaRPr>
          </a:p>
          <a:p>
            <a:r>
              <a:rPr lang="en-US" altLang="zh-TW" sz="28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en-US" altLang="zh-TW" sz="28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Carbapenemase-producing(</a:t>
            </a:r>
            <a:r>
              <a:rPr lang="en-US" altLang="zh-TW" sz="2800" dirty="0" err="1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CPEc</a:t>
            </a:r>
            <a:r>
              <a:rPr lang="en-US" altLang="zh-TW" sz="28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)</a:t>
            </a:r>
            <a:endParaRPr lang="zh-TW" altLang="zh-TW" sz="2800" dirty="0">
              <a:solidFill>
                <a:prstClr val="black"/>
              </a:solidFill>
              <a:latin typeface="Perpetua" panose="02020502060401020303" pitchFamily="18" charset="0"/>
              <a:ea typeface="標楷體" panose="03000509000000000000" pitchFamily="65" charset="-120"/>
            </a:endParaRPr>
          </a:p>
          <a:p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7" name="橢圓 6"/>
          <p:cNvSpPr/>
          <p:nvPr/>
        </p:nvSpPr>
        <p:spPr>
          <a:xfrm>
            <a:off x="160866" y="5384800"/>
            <a:ext cx="4984284" cy="121177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14" name="弧形 13"/>
          <p:cNvSpPr/>
          <p:nvPr/>
        </p:nvSpPr>
        <p:spPr>
          <a:xfrm>
            <a:off x="9099042" y="1725613"/>
            <a:ext cx="713232" cy="228600"/>
          </a:xfrm>
          <a:prstGeom prst="arc">
            <a:avLst/>
          </a:prstGeom>
          <a:ln>
            <a:solidFill>
              <a:srgbClr val="FFFF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black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2466" y="161925"/>
            <a:ext cx="6993355" cy="685800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9042" y="906178"/>
            <a:ext cx="447294" cy="261683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3373" y="994953"/>
            <a:ext cx="447294" cy="261683"/>
          </a:xfrm>
          <a:prstGeom prst="rect">
            <a:avLst/>
          </a:prstGeom>
        </p:spPr>
      </p:pic>
      <p:sp>
        <p:nvSpPr>
          <p:cNvPr id="12" name="標題 1"/>
          <p:cNvSpPr txBox="1">
            <a:spLocks/>
          </p:cNvSpPr>
          <p:nvPr/>
        </p:nvSpPr>
        <p:spPr>
          <a:xfrm>
            <a:off x="2057400" y="0"/>
            <a:ext cx="969264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 err="1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Carbapenem</a:t>
            </a:r>
            <a:r>
              <a:rPr lang="en-US" altLang="zh-TW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-resistant(</a:t>
            </a:r>
            <a:r>
              <a:rPr lang="en-US" altLang="zh-TW" dirty="0" err="1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CREc</a:t>
            </a:r>
            <a:r>
              <a:rPr lang="en-US" altLang="zh-TW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) </a:t>
            </a:r>
            <a:r>
              <a:rPr lang="zh-TW" altLang="en-US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作用機轉</a:t>
            </a:r>
          </a:p>
        </p:txBody>
      </p:sp>
    </p:spTree>
    <p:extLst>
      <p:ext uri="{BB962C8B-B14F-4D97-AF65-F5344CB8AC3E}">
        <p14:creationId xmlns:p14="http://schemas.microsoft.com/office/powerpoint/2010/main" val="3867672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91186" y="192959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en-US" altLang="zh-TW" sz="4400" i="1" dirty="0" err="1"/>
              <a:t>Klebsiella</a:t>
            </a:r>
            <a:r>
              <a:rPr lang="en-US" altLang="zh-TW" sz="4400" i="1" dirty="0"/>
              <a:t> pneumoniae</a:t>
            </a:r>
            <a:r>
              <a:rPr lang="en-US" altLang="zh-TW" sz="4400" dirty="0"/>
              <a:t> </a:t>
            </a:r>
            <a:r>
              <a:rPr lang="en-US" altLang="zh-TW" sz="4400" dirty="0" err="1"/>
              <a:t>carbapenemase</a:t>
            </a:r>
            <a:r>
              <a:rPr lang="zh-TW" altLang="zh-TW" sz="4400" dirty="0"/>
              <a:t>（</a:t>
            </a:r>
            <a:r>
              <a:rPr lang="en-US" altLang="zh-TW" sz="4400" dirty="0"/>
              <a:t>KPC</a:t>
            </a:r>
            <a:r>
              <a:rPr lang="zh-TW" altLang="zh-TW" sz="4400" dirty="0"/>
              <a:t>）</a:t>
            </a:r>
            <a:endParaRPr lang="en-US" altLang="zh-TW" sz="4400" dirty="0"/>
          </a:p>
          <a:p>
            <a:pPr marL="0" indent="0">
              <a:buNone/>
            </a:pPr>
            <a:endParaRPr lang="en-US" altLang="zh-TW" sz="4400" dirty="0"/>
          </a:p>
          <a:p>
            <a:pPr marL="0" indent="0">
              <a:buNone/>
            </a:pP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en-US" altLang="zh-TW" sz="4400" dirty="0"/>
              <a:t>New Delhi </a:t>
            </a:r>
            <a:r>
              <a:rPr lang="en-US" altLang="zh-TW" sz="4400" dirty="0" err="1"/>
              <a:t>metallo</a:t>
            </a:r>
            <a:r>
              <a:rPr lang="en-US" altLang="zh-TW" sz="4400" dirty="0"/>
              <a:t>-</a:t>
            </a:r>
            <a:r>
              <a:rPr lang="en-US" altLang="zh-TW" sz="4400" dirty="0">
                <a:latin typeface="Symbol" panose="05050102010706020507" pitchFamily="18" charset="2"/>
              </a:rPr>
              <a:t>b</a:t>
            </a:r>
            <a:r>
              <a:rPr lang="en-US" altLang="zh-TW" sz="4400" dirty="0"/>
              <a:t>-lactamase</a:t>
            </a:r>
            <a:r>
              <a:rPr lang="zh-TW" altLang="zh-TW" sz="4400" dirty="0"/>
              <a:t>（</a:t>
            </a:r>
            <a:r>
              <a:rPr lang="en-US" altLang="zh-TW" sz="4400" dirty="0"/>
              <a:t>NDM</a:t>
            </a:r>
            <a:r>
              <a:rPr lang="zh-TW" altLang="zh-TW" sz="4400" dirty="0"/>
              <a:t>）</a:t>
            </a:r>
            <a:endParaRPr lang="en-US" altLang="zh-TW" sz="4400" dirty="0"/>
          </a:p>
          <a:p>
            <a:pPr marL="0" indent="0">
              <a:buNone/>
            </a:pPr>
            <a:endParaRPr lang="en-US" altLang="zh-TW" sz="4400" dirty="0"/>
          </a:p>
          <a:p>
            <a:pPr marL="0" indent="0">
              <a:buNone/>
            </a:pP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en-US" altLang="zh-TW" sz="4400" dirty="0"/>
              <a:t>OXA-48</a:t>
            </a:r>
            <a:endParaRPr lang="zh-TW" altLang="en-US" sz="4400" dirty="0"/>
          </a:p>
        </p:txBody>
      </p:sp>
      <p:sp>
        <p:nvSpPr>
          <p:cNvPr id="2" name="矩形 1"/>
          <p:cNvSpPr/>
          <p:nvPr/>
        </p:nvSpPr>
        <p:spPr>
          <a:xfrm>
            <a:off x="2008506" y="501134"/>
            <a:ext cx="787946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800" dirty="0">
                <a:solidFill>
                  <a:prstClr val="black"/>
                </a:solidFill>
                <a:latin typeface="Perpetua" panose="02020502060401020303" pitchFamily="18" charset="0"/>
                <a:ea typeface="標楷體" panose="03000509000000000000" pitchFamily="65" charset="-120"/>
              </a:rPr>
              <a:t>Carbapenemase-producing(CPEC)</a:t>
            </a:r>
            <a:endParaRPr lang="zh-TW" altLang="zh-TW" sz="4800" dirty="0">
              <a:solidFill>
                <a:prstClr val="black"/>
              </a:solidFill>
              <a:latin typeface="Perpetua" panose="02020502060401020303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2622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/>
          </p:nvPr>
        </p:nvGraphicFramePr>
        <p:xfrm>
          <a:off x="774192" y="185928"/>
          <a:ext cx="10957560" cy="59842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57721" y="185928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名詞階級表</a:t>
            </a:r>
          </a:p>
        </p:txBody>
      </p:sp>
    </p:spTree>
    <p:extLst>
      <p:ext uri="{BB962C8B-B14F-4D97-AF65-F5344CB8AC3E}">
        <p14:creationId xmlns:p14="http://schemas.microsoft.com/office/powerpoint/2010/main" val="280702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81784" y="291973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研究目的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926209"/>
            <a:ext cx="10515600" cy="4351338"/>
          </a:xfrm>
        </p:spPr>
        <p:txBody>
          <a:bodyPr/>
          <a:lstStyle/>
          <a:p>
            <a:pPr marL="0" indent="0">
              <a:spcBef>
                <a:spcPts val="2400"/>
              </a:spcBef>
              <a:buNone/>
            </a:pPr>
            <a:r>
              <a:rPr lang="en-US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對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3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CREc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菌株檢測其是否為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3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CPEc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？若為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3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CPEc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，其帶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/>
            </a:r>
            <a:b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有的</a:t>
            </a:r>
            <a:r>
              <a:rPr lang="en-US" altLang="zh-TW" sz="3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carbapenemase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為何？</a:t>
            </a:r>
            <a:endParaRPr lang="en-US" altLang="zh-TW"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>
              <a:spcBef>
                <a:spcPts val="2400"/>
              </a:spcBef>
              <a:buNone/>
            </a:pPr>
            <a:r>
              <a:rPr lang="en-US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找出抗生素對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3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CPEc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的最低抑菌濃度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/>
            </a:r>
            <a:b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（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minimum inhibitory concentration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MIC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對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3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CPEc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進行遺傳物質關連性（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genetic relatedness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b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的分子分型（</a:t>
            </a:r>
            <a:r>
              <a:rPr lang="en-US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molecular typing</a:t>
            </a:r>
            <a:r>
              <a:rPr lang="zh-TW" altLang="zh-TW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）分析。</a:t>
            </a:r>
            <a:endParaRPr lang="zh-TW" altLang="en-US"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836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graphicFrame>
        <p:nvGraphicFramePr>
          <p:cNvPr id="7" name="資料庫圖表 6"/>
          <p:cNvGraphicFramePr/>
          <p:nvPr>
            <p:extLst/>
          </p:nvPr>
        </p:nvGraphicFramePr>
        <p:xfrm>
          <a:off x="838200" y="0"/>
          <a:ext cx="9841992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文字方塊 9"/>
          <p:cNvSpPr txBox="1"/>
          <p:nvPr/>
        </p:nvSpPr>
        <p:spPr>
          <a:xfrm>
            <a:off x="6096000" y="2633472"/>
            <a:ext cx="2130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• </a:t>
            </a:r>
            <a:r>
              <a:rPr lang="en-US" altLang="zh-TW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E-test</a:t>
            </a:r>
            <a:endParaRPr lang="zh-TW" altLang="en-US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6096000" y="1287016"/>
            <a:ext cx="30571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zh-TW" altLang="en-US" sz="32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革蘭氏染色</a:t>
            </a:r>
          </a:p>
          <a:p>
            <a:r>
              <a:rPr lang="en-US" altLang="zh-TW" sz="3200" dirty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•</a:t>
            </a:r>
            <a:r>
              <a:rPr lang="en-US" altLang="zh-TW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DMACA</a:t>
            </a:r>
            <a:endParaRPr lang="zh-TW" altLang="en-US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49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6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766</Words>
  <Application>Microsoft Office PowerPoint</Application>
  <PresentationFormat>寬螢幕</PresentationFormat>
  <Paragraphs>127</Paragraphs>
  <Slides>24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24</vt:i4>
      </vt:variant>
    </vt:vector>
  </HeadingPairs>
  <TitlesOfParts>
    <vt:vector size="35" baseType="lpstr">
      <vt:lpstr>新細明體</vt:lpstr>
      <vt:lpstr>標楷體</vt:lpstr>
      <vt:lpstr>Arial</vt:lpstr>
      <vt:lpstr>Calibri</vt:lpstr>
      <vt:lpstr>Calibri Light</vt:lpstr>
      <vt:lpstr>Perpetua</vt:lpstr>
      <vt:lpstr>Symbol</vt:lpstr>
      <vt:lpstr>Times New Roman</vt:lpstr>
      <vt:lpstr>Office 佈景主題</vt:lpstr>
      <vt:lpstr>16_Office 佈景主題</vt:lpstr>
      <vt:lpstr>1_Office 佈景主題</vt:lpstr>
      <vt:lpstr>PowerPoint 簡報</vt:lpstr>
      <vt:lpstr>研究動機</vt:lpstr>
      <vt:lpstr>PowerPoint 簡報</vt:lpstr>
      <vt:lpstr>細菌對抗Carbapenem的機轉</vt:lpstr>
      <vt:lpstr>PowerPoint 簡報</vt:lpstr>
      <vt:lpstr>PowerPoint 簡報</vt:lpstr>
      <vt:lpstr>名詞階級表</vt:lpstr>
      <vt:lpstr>研究目的</vt:lpstr>
      <vt:lpstr>PowerPoint 簡報</vt:lpstr>
      <vt:lpstr>菌株培養</vt:lpstr>
      <vt:lpstr>PowerPoint 簡報</vt:lpstr>
      <vt:lpstr>EMB</vt:lpstr>
      <vt:lpstr>PowerPoint 簡報</vt:lpstr>
      <vt:lpstr>ID鑑定-革蘭氏染色</vt:lpstr>
      <vt:lpstr>Carbapenemase基因分型與CPEc的MLST</vt:lpstr>
      <vt:lpstr>PowerPoint 簡報</vt:lpstr>
      <vt:lpstr>Sensititre MIC測定</vt:lpstr>
      <vt:lpstr>Sensititre MIC測定：</vt:lpstr>
      <vt:lpstr>研究討論</vt:lpstr>
      <vt:lpstr>研究討論</vt:lpstr>
      <vt:lpstr>研究結論</vt:lpstr>
      <vt:lpstr>參考文獻</vt:lpstr>
      <vt:lpstr>圖片來源</vt:lpstr>
      <vt:lpstr>致謝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account</dc:creator>
  <cp:lastModifiedBy>Microsoft account</cp:lastModifiedBy>
  <cp:revision>6</cp:revision>
  <dcterms:created xsi:type="dcterms:W3CDTF">2020-06-15T08:06:40Z</dcterms:created>
  <dcterms:modified xsi:type="dcterms:W3CDTF">2020-06-15T08:12:41Z</dcterms:modified>
</cp:coreProperties>
</file>

<file path=docProps/thumbnail.jpeg>
</file>